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6" d="100"/>
          <a:sy n="26" d="100"/>
        </p:scale>
        <p:origin x="1272" y="-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2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55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5077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3996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  <a:prstGeom prst="rect">
            <a:avLst/>
          </a:prstGeom>
        </p:spPr>
        <p:txBody>
          <a:bodyPr anchor="b"/>
          <a:lstStyle>
            <a:lvl1pPr>
              <a:defRPr sz="1653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0520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7359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0738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7734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24236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</p:spPr>
        <p:txBody>
          <a:bodyPr anchor="b"/>
          <a:lstStyle>
            <a:lvl1pPr>
              <a:defRPr sz="88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51939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</p:spPr>
        <p:txBody>
          <a:bodyPr anchor="b"/>
          <a:lstStyle>
            <a:lvl1pPr>
              <a:defRPr sz="88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9967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54829CA5-E336-4D0C-BF8F-C28C2AC4625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400" y="-378802"/>
            <a:ext cx="11916867" cy="6300000"/>
          </a:xfrm>
          <a:prstGeom prst="rect">
            <a:avLst/>
          </a:prstGeom>
        </p:spPr>
      </p:pic>
      <p:grpSp>
        <p:nvGrpSpPr>
          <p:cNvPr id="10" name="Grupo 9">
            <a:extLst>
              <a:ext uri="{FF2B5EF4-FFF2-40B4-BE49-F238E27FC236}">
                <a16:creationId xmlns:a16="http://schemas.microsoft.com/office/drawing/2014/main" xmlns="" id="{680E2B24-26C9-4EA5-B534-2A8D1F22060A}"/>
              </a:ext>
            </a:extLst>
          </p:cNvPr>
          <p:cNvGrpSpPr/>
          <p:nvPr userDrawn="1"/>
        </p:nvGrpSpPr>
        <p:grpSpPr>
          <a:xfrm>
            <a:off x="22444926" y="1404494"/>
            <a:ext cx="1887745" cy="1825014"/>
            <a:chOff x="20826553" y="679537"/>
            <a:chExt cx="1887745" cy="1825014"/>
          </a:xfrm>
        </p:grpSpPr>
        <p:grpSp>
          <p:nvGrpSpPr>
            <p:cNvPr id="281" name="Grupo 280">
              <a:extLst>
                <a:ext uri="{FF2B5EF4-FFF2-40B4-BE49-F238E27FC236}">
                  <a16:creationId xmlns:a16="http://schemas.microsoft.com/office/drawing/2014/main" xmlns="" id="{79307DCA-F189-4827-A573-B8CAA45ED6B0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 rot="17507339">
              <a:off x="20670795" y="835295"/>
              <a:ext cx="1031515" cy="720000"/>
              <a:chOff x="770934" y="615197"/>
              <a:chExt cx="2958575" cy="2583770"/>
            </a:xfrm>
            <a:solidFill>
              <a:schemeClr val="accent2">
                <a:lumMod val="75000"/>
              </a:schemeClr>
            </a:solidFill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282" name="Lágrima 281">
                <a:extLst>
                  <a:ext uri="{FF2B5EF4-FFF2-40B4-BE49-F238E27FC236}">
                    <a16:creationId xmlns:a16="http://schemas.microsoft.com/office/drawing/2014/main" xmlns="" id="{2DC8B42B-A2F7-4362-88E0-5369796BF77B}"/>
                  </a:ext>
                </a:extLst>
              </p:cNvPr>
              <p:cNvSpPr/>
              <p:nvPr userDrawn="1"/>
            </p:nvSpPr>
            <p:spPr>
              <a:xfrm rot="20826405">
                <a:off x="1367627" y="1089948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83" name="Lágrima 282">
                <a:extLst>
                  <a:ext uri="{FF2B5EF4-FFF2-40B4-BE49-F238E27FC236}">
                    <a16:creationId xmlns:a16="http://schemas.microsoft.com/office/drawing/2014/main" xmlns="" id="{5E57689A-894A-4BE6-9D59-CEE4252EA73C}"/>
                  </a:ext>
                </a:extLst>
              </p:cNvPr>
              <p:cNvSpPr/>
              <p:nvPr userDrawn="1"/>
            </p:nvSpPr>
            <p:spPr>
              <a:xfrm>
                <a:off x="2322376" y="766591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84" name="Lágrima 283">
                <a:extLst>
                  <a:ext uri="{FF2B5EF4-FFF2-40B4-BE49-F238E27FC236}">
                    <a16:creationId xmlns:a16="http://schemas.microsoft.com/office/drawing/2014/main" xmlns="" id="{39EE10DB-7B01-49E3-9418-AD020F620E45}"/>
                  </a:ext>
                </a:extLst>
              </p:cNvPr>
              <p:cNvSpPr/>
              <p:nvPr userDrawn="1"/>
            </p:nvSpPr>
            <p:spPr>
              <a:xfrm>
                <a:off x="2836118" y="64709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85" name="Lágrima 284">
                <a:extLst>
                  <a:ext uri="{FF2B5EF4-FFF2-40B4-BE49-F238E27FC236}">
                    <a16:creationId xmlns:a16="http://schemas.microsoft.com/office/drawing/2014/main" xmlns="" id="{F0BD1736-1B22-4B54-A91C-53699C2E895A}"/>
                  </a:ext>
                </a:extLst>
              </p:cNvPr>
              <p:cNvSpPr/>
              <p:nvPr userDrawn="1"/>
            </p:nvSpPr>
            <p:spPr>
              <a:xfrm>
                <a:off x="3292539" y="615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86" name="Lágrima 285">
                <a:extLst>
                  <a:ext uri="{FF2B5EF4-FFF2-40B4-BE49-F238E27FC236}">
                    <a16:creationId xmlns:a16="http://schemas.microsoft.com/office/drawing/2014/main" xmlns="" id="{3D437B61-A5DF-4B46-BCFE-F083116ED1D3}"/>
                  </a:ext>
                </a:extLst>
              </p:cNvPr>
              <p:cNvSpPr/>
              <p:nvPr userDrawn="1"/>
            </p:nvSpPr>
            <p:spPr>
              <a:xfrm>
                <a:off x="1339441" y="274644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87" name="Lágrima 286">
                <a:extLst>
                  <a:ext uri="{FF2B5EF4-FFF2-40B4-BE49-F238E27FC236}">
                    <a16:creationId xmlns:a16="http://schemas.microsoft.com/office/drawing/2014/main" xmlns="" id="{7EB0C26C-D68C-42AC-86D2-BE13F5D150D1}"/>
                  </a:ext>
                </a:extLst>
              </p:cNvPr>
              <p:cNvSpPr/>
              <p:nvPr userDrawn="1"/>
            </p:nvSpPr>
            <p:spPr>
              <a:xfrm>
                <a:off x="1789119" y="276696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88" name="Lágrima 287">
                <a:extLst>
                  <a:ext uri="{FF2B5EF4-FFF2-40B4-BE49-F238E27FC236}">
                    <a16:creationId xmlns:a16="http://schemas.microsoft.com/office/drawing/2014/main" xmlns="" id="{F48FA747-5E8D-4B40-BB02-0F2FB1E94C16}"/>
                  </a:ext>
                </a:extLst>
              </p:cNvPr>
              <p:cNvSpPr/>
              <p:nvPr userDrawn="1"/>
            </p:nvSpPr>
            <p:spPr>
              <a:xfrm rot="20596285">
                <a:off x="3297509" y="1132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89" name="Lágrima 288">
                <a:extLst>
                  <a:ext uri="{FF2B5EF4-FFF2-40B4-BE49-F238E27FC236}">
                    <a16:creationId xmlns:a16="http://schemas.microsoft.com/office/drawing/2014/main" xmlns="" id="{F22CCEE9-51DC-4E31-92D3-2D851627EB33}"/>
                  </a:ext>
                </a:extLst>
              </p:cNvPr>
              <p:cNvSpPr/>
              <p:nvPr userDrawn="1"/>
            </p:nvSpPr>
            <p:spPr>
              <a:xfrm>
                <a:off x="1817258" y="916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0" name="Lágrima 289">
                <a:extLst>
                  <a:ext uri="{FF2B5EF4-FFF2-40B4-BE49-F238E27FC236}">
                    <a16:creationId xmlns:a16="http://schemas.microsoft.com/office/drawing/2014/main" xmlns="" id="{A526DEDC-9392-4FB3-9173-D254BDAE68B5}"/>
                  </a:ext>
                </a:extLst>
              </p:cNvPr>
              <p:cNvSpPr/>
              <p:nvPr userDrawn="1"/>
            </p:nvSpPr>
            <p:spPr>
              <a:xfrm>
                <a:off x="2245721" y="2687766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1" name="Lágrima 290">
                <a:extLst>
                  <a:ext uri="{FF2B5EF4-FFF2-40B4-BE49-F238E27FC236}">
                    <a16:creationId xmlns:a16="http://schemas.microsoft.com/office/drawing/2014/main" xmlns="" id="{B65A2832-AFD3-4815-A1DC-2F3BCBB40817}"/>
                  </a:ext>
                </a:extLst>
              </p:cNvPr>
              <p:cNvSpPr/>
              <p:nvPr userDrawn="1"/>
            </p:nvSpPr>
            <p:spPr>
              <a:xfrm rot="401316">
                <a:off x="2686574" y="249102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2" name="Lágrima 291">
                <a:extLst>
                  <a:ext uri="{FF2B5EF4-FFF2-40B4-BE49-F238E27FC236}">
                    <a16:creationId xmlns:a16="http://schemas.microsoft.com/office/drawing/2014/main" xmlns="" id="{3D93317D-2083-47CE-A843-D3A7C9DC177F}"/>
                  </a:ext>
                </a:extLst>
              </p:cNvPr>
              <p:cNvSpPr/>
              <p:nvPr userDrawn="1"/>
            </p:nvSpPr>
            <p:spPr>
              <a:xfrm rot="510683">
                <a:off x="3020997" y="210594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3" name="Lágrima 292">
                <a:extLst>
                  <a:ext uri="{FF2B5EF4-FFF2-40B4-BE49-F238E27FC236}">
                    <a16:creationId xmlns:a16="http://schemas.microsoft.com/office/drawing/2014/main" xmlns="" id="{74DB691C-D468-46C5-8984-10E5FF9D426B}"/>
                  </a:ext>
                </a:extLst>
              </p:cNvPr>
              <p:cNvSpPr/>
              <p:nvPr userDrawn="1"/>
            </p:nvSpPr>
            <p:spPr>
              <a:xfrm rot="21242821">
                <a:off x="3210014" y="164261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4" name="Lágrima 293">
                <a:extLst>
                  <a:ext uri="{FF2B5EF4-FFF2-40B4-BE49-F238E27FC236}">
                    <a16:creationId xmlns:a16="http://schemas.microsoft.com/office/drawing/2014/main" xmlns="" id="{2C1F0B7C-6A1C-4B1D-85C2-E43DB26F5C2D}"/>
                  </a:ext>
                </a:extLst>
              </p:cNvPr>
              <p:cNvSpPr/>
              <p:nvPr userDrawn="1"/>
            </p:nvSpPr>
            <p:spPr>
              <a:xfrm rot="728662">
                <a:off x="770934" y="2355071"/>
                <a:ext cx="517504" cy="607371"/>
              </a:xfrm>
              <a:prstGeom prst="teardrop">
                <a:avLst>
                  <a:gd name="adj" fmla="val 200000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5" name="Lágrima 294">
                <a:extLst>
                  <a:ext uri="{FF2B5EF4-FFF2-40B4-BE49-F238E27FC236}">
                    <a16:creationId xmlns:a16="http://schemas.microsoft.com/office/drawing/2014/main" xmlns="" id="{D2BCC54A-F93A-455B-BB1B-960C3B2E68EC}"/>
                  </a:ext>
                </a:extLst>
              </p:cNvPr>
              <p:cNvSpPr/>
              <p:nvPr userDrawn="1"/>
            </p:nvSpPr>
            <p:spPr>
              <a:xfrm rot="18528096">
                <a:off x="813686" y="184455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6" name="Lágrima 295">
                <a:extLst>
                  <a:ext uri="{FF2B5EF4-FFF2-40B4-BE49-F238E27FC236}">
                    <a16:creationId xmlns:a16="http://schemas.microsoft.com/office/drawing/2014/main" xmlns="" id="{91561327-C4EE-4D4E-BF5C-ACA824AEAF80}"/>
                  </a:ext>
                </a:extLst>
              </p:cNvPr>
              <p:cNvSpPr/>
              <p:nvPr userDrawn="1"/>
            </p:nvSpPr>
            <p:spPr>
              <a:xfrm rot="20116296">
                <a:off x="1000309" y="1418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7" name="Triángulo isósceles 296">
                <a:extLst>
                  <a:ext uri="{FF2B5EF4-FFF2-40B4-BE49-F238E27FC236}">
                    <a16:creationId xmlns:a16="http://schemas.microsoft.com/office/drawing/2014/main" xmlns="" id="{FB675F3B-6E35-4F4D-8070-99CB59C18C95}"/>
                  </a:ext>
                </a:extLst>
              </p:cNvPr>
              <p:cNvSpPr/>
              <p:nvPr userDrawn="1"/>
            </p:nvSpPr>
            <p:spPr>
              <a:xfrm rot="3531892">
                <a:off x="1706408" y="1555887"/>
                <a:ext cx="114764" cy="1235859"/>
              </a:xfrm>
              <a:prstGeom prst="triangl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298" name="Grupo 297">
              <a:extLst>
                <a:ext uri="{FF2B5EF4-FFF2-40B4-BE49-F238E27FC236}">
                  <a16:creationId xmlns:a16="http://schemas.microsoft.com/office/drawing/2014/main" xmlns="" id="{1599808C-CE77-421B-B5D8-BB61D49E4357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 rot="2702654">
              <a:off x="21370799" y="1628794"/>
              <a:ext cx="1031515" cy="720000"/>
              <a:chOff x="770934" y="615197"/>
              <a:chExt cx="2958575" cy="2583770"/>
            </a:xfrm>
            <a:solidFill>
              <a:schemeClr val="accent2">
                <a:lumMod val="75000"/>
              </a:schemeClr>
            </a:solidFill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299" name="Lágrima 298">
                <a:extLst>
                  <a:ext uri="{FF2B5EF4-FFF2-40B4-BE49-F238E27FC236}">
                    <a16:creationId xmlns:a16="http://schemas.microsoft.com/office/drawing/2014/main" xmlns="" id="{1C625E61-7B24-46C5-B724-AEB5A1BE6AA6}"/>
                  </a:ext>
                </a:extLst>
              </p:cNvPr>
              <p:cNvSpPr/>
              <p:nvPr userDrawn="1"/>
            </p:nvSpPr>
            <p:spPr>
              <a:xfrm rot="20826405">
                <a:off x="1367627" y="1089948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0" name="Lágrima 299">
                <a:extLst>
                  <a:ext uri="{FF2B5EF4-FFF2-40B4-BE49-F238E27FC236}">
                    <a16:creationId xmlns:a16="http://schemas.microsoft.com/office/drawing/2014/main" xmlns="" id="{541FD771-7B95-4417-A809-59AC3C8D7F07}"/>
                  </a:ext>
                </a:extLst>
              </p:cNvPr>
              <p:cNvSpPr/>
              <p:nvPr userDrawn="1"/>
            </p:nvSpPr>
            <p:spPr>
              <a:xfrm>
                <a:off x="2322376" y="766591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1" name="Lágrima 300">
                <a:extLst>
                  <a:ext uri="{FF2B5EF4-FFF2-40B4-BE49-F238E27FC236}">
                    <a16:creationId xmlns:a16="http://schemas.microsoft.com/office/drawing/2014/main" xmlns="" id="{BC0550C4-CD23-4834-8117-BBA71FFBE53A}"/>
                  </a:ext>
                </a:extLst>
              </p:cNvPr>
              <p:cNvSpPr/>
              <p:nvPr userDrawn="1"/>
            </p:nvSpPr>
            <p:spPr>
              <a:xfrm>
                <a:off x="2836118" y="64709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2" name="Lágrima 301">
                <a:extLst>
                  <a:ext uri="{FF2B5EF4-FFF2-40B4-BE49-F238E27FC236}">
                    <a16:creationId xmlns:a16="http://schemas.microsoft.com/office/drawing/2014/main" xmlns="" id="{7A14EDE0-8809-471A-A4E1-151DE9B5C5DB}"/>
                  </a:ext>
                </a:extLst>
              </p:cNvPr>
              <p:cNvSpPr/>
              <p:nvPr userDrawn="1"/>
            </p:nvSpPr>
            <p:spPr>
              <a:xfrm>
                <a:off x="3292539" y="615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3" name="Lágrima 302">
                <a:extLst>
                  <a:ext uri="{FF2B5EF4-FFF2-40B4-BE49-F238E27FC236}">
                    <a16:creationId xmlns:a16="http://schemas.microsoft.com/office/drawing/2014/main" xmlns="" id="{FF7FBED3-F380-4A8B-833C-DBA09E3F277E}"/>
                  </a:ext>
                </a:extLst>
              </p:cNvPr>
              <p:cNvSpPr/>
              <p:nvPr userDrawn="1"/>
            </p:nvSpPr>
            <p:spPr>
              <a:xfrm>
                <a:off x="1339441" y="274644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4" name="Lágrima 303">
                <a:extLst>
                  <a:ext uri="{FF2B5EF4-FFF2-40B4-BE49-F238E27FC236}">
                    <a16:creationId xmlns:a16="http://schemas.microsoft.com/office/drawing/2014/main" xmlns="" id="{9275BFD7-9A80-4F96-AAC2-E1317A44E17B}"/>
                  </a:ext>
                </a:extLst>
              </p:cNvPr>
              <p:cNvSpPr/>
              <p:nvPr userDrawn="1"/>
            </p:nvSpPr>
            <p:spPr>
              <a:xfrm>
                <a:off x="1789119" y="276696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5" name="Lágrima 304">
                <a:extLst>
                  <a:ext uri="{FF2B5EF4-FFF2-40B4-BE49-F238E27FC236}">
                    <a16:creationId xmlns:a16="http://schemas.microsoft.com/office/drawing/2014/main" xmlns="" id="{4E19ECC2-54A0-4CE8-914F-D55D708DF28F}"/>
                  </a:ext>
                </a:extLst>
              </p:cNvPr>
              <p:cNvSpPr/>
              <p:nvPr userDrawn="1"/>
            </p:nvSpPr>
            <p:spPr>
              <a:xfrm rot="20596285">
                <a:off x="3297509" y="1132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6" name="Lágrima 305">
                <a:extLst>
                  <a:ext uri="{FF2B5EF4-FFF2-40B4-BE49-F238E27FC236}">
                    <a16:creationId xmlns:a16="http://schemas.microsoft.com/office/drawing/2014/main" xmlns="" id="{E17D1B6D-E723-4143-B2CC-ABB9338D1D20}"/>
                  </a:ext>
                </a:extLst>
              </p:cNvPr>
              <p:cNvSpPr/>
              <p:nvPr userDrawn="1"/>
            </p:nvSpPr>
            <p:spPr>
              <a:xfrm>
                <a:off x="1817258" y="916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7" name="Lágrima 306">
                <a:extLst>
                  <a:ext uri="{FF2B5EF4-FFF2-40B4-BE49-F238E27FC236}">
                    <a16:creationId xmlns:a16="http://schemas.microsoft.com/office/drawing/2014/main" xmlns="" id="{98BA76F9-827F-4ADA-8CAC-78E37306F303}"/>
                  </a:ext>
                </a:extLst>
              </p:cNvPr>
              <p:cNvSpPr/>
              <p:nvPr userDrawn="1"/>
            </p:nvSpPr>
            <p:spPr>
              <a:xfrm>
                <a:off x="2245721" y="2687766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8" name="Lágrima 307">
                <a:extLst>
                  <a:ext uri="{FF2B5EF4-FFF2-40B4-BE49-F238E27FC236}">
                    <a16:creationId xmlns:a16="http://schemas.microsoft.com/office/drawing/2014/main" xmlns="" id="{743D5615-16ED-4B8E-8F0B-E4A45444A892}"/>
                  </a:ext>
                </a:extLst>
              </p:cNvPr>
              <p:cNvSpPr/>
              <p:nvPr userDrawn="1"/>
            </p:nvSpPr>
            <p:spPr>
              <a:xfrm rot="401316">
                <a:off x="2686574" y="249102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9" name="Lágrima 308">
                <a:extLst>
                  <a:ext uri="{FF2B5EF4-FFF2-40B4-BE49-F238E27FC236}">
                    <a16:creationId xmlns:a16="http://schemas.microsoft.com/office/drawing/2014/main" xmlns="" id="{29BF31FD-9571-417A-8F0B-E1881E85111D}"/>
                  </a:ext>
                </a:extLst>
              </p:cNvPr>
              <p:cNvSpPr/>
              <p:nvPr userDrawn="1"/>
            </p:nvSpPr>
            <p:spPr>
              <a:xfrm rot="510683">
                <a:off x="3020997" y="210594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10" name="Lágrima 309">
                <a:extLst>
                  <a:ext uri="{FF2B5EF4-FFF2-40B4-BE49-F238E27FC236}">
                    <a16:creationId xmlns:a16="http://schemas.microsoft.com/office/drawing/2014/main" xmlns="" id="{8EC3ADA7-3E2F-43DB-8346-82162852887E}"/>
                  </a:ext>
                </a:extLst>
              </p:cNvPr>
              <p:cNvSpPr/>
              <p:nvPr userDrawn="1"/>
            </p:nvSpPr>
            <p:spPr>
              <a:xfrm rot="21242821">
                <a:off x="3210014" y="164261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11" name="Lágrima 310">
                <a:extLst>
                  <a:ext uri="{FF2B5EF4-FFF2-40B4-BE49-F238E27FC236}">
                    <a16:creationId xmlns:a16="http://schemas.microsoft.com/office/drawing/2014/main" xmlns="" id="{3E768529-D66A-4442-9D3C-A67A9877F35E}"/>
                  </a:ext>
                </a:extLst>
              </p:cNvPr>
              <p:cNvSpPr/>
              <p:nvPr userDrawn="1"/>
            </p:nvSpPr>
            <p:spPr>
              <a:xfrm rot="728662">
                <a:off x="770934" y="2355071"/>
                <a:ext cx="517504" cy="607371"/>
              </a:xfrm>
              <a:prstGeom prst="teardrop">
                <a:avLst>
                  <a:gd name="adj" fmla="val 200000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12" name="Lágrima 311">
                <a:extLst>
                  <a:ext uri="{FF2B5EF4-FFF2-40B4-BE49-F238E27FC236}">
                    <a16:creationId xmlns:a16="http://schemas.microsoft.com/office/drawing/2014/main" xmlns="" id="{23B1852D-6EDA-4084-872F-A807519C2491}"/>
                  </a:ext>
                </a:extLst>
              </p:cNvPr>
              <p:cNvSpPr/>
              <p:nvPr userDrawn="1"/>
            </p:nvSpPr>
            <p:spPr>
              <a:xfrm rot="18528096">
                <a:off x="813686" y="184455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13" name="Lágrima 312">
                <a:extLst>
                  <a:ext uri="{FF2B5EF4-FFF2-40B4-BE49-F238E27FC236}">
                    <a16:creationId xmlns:a16="http://schemas.microsoft.com/office/drawing/2014/main" xmlns="" id="{4E9E2079-4466-4571-8DBB-46BB21D9F6AF}"/>
                  </a:ext>
                </a:extLst>
              </p:cNvPr>
              <p:cNvSpPr/>
              <p:nvPr userDrawn="1"/>
            </p:nvSpPr>
            <p:spPr>
              <a:xfrm rot="20116296">
                <a:off x="1000309" y="1418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14" name="Triángulo isósceles 313">
                <a:extLst>
                  <a:ext uri="{FF2B5EF4-FFF2-40B4-BE49-F238E27FC236}">
                    <a16:creationId xmlns:a16="http://schemas.microsoft.com/office/drawing/2014/main" xmlns="" id="{4B8461B5-4C29-48EB-A22D-52ED82A07BA8}"/>
                  </a:ext>
                </a:extLst>
              </p:cNvPr>
              <p:cNvSpPr/>
              <p:nvPr userDrawn="1"/>
            </p:nvSpPr>
            <p:spPr>
              <a:xfrm rot="3531892">
                <a:off x="1706408" y="1555887"/>
                <a:ext cx="114764" cy="1235859"/>
              </a:xfrm>
              <a:prstGeom prst="triangl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315" name="Grupo 314">
              <a:extLst>
                <a:ext uri="{FF2B5EF4-FFF2-40B4-BE49-F238E27FC236}">
                  <a16:creationId xmlns:a16="http://schemas.microsoft.com/office/drawing/2014/main" xmlns="" id="{33053F57-3298-4D66-962C-A414CF93C5C9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21682783" y="772802"/>
              <a:ext cx="1031515" cy="720000"/>
              <a:chOff x="770934" y="615197"/>
              <a:chExt cx="2958575" cy="2583770"/>
            </a:xfrm>
            <a:solidFill>
              <a:schemeClr val="accent2"/>
            </a:solidFill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316" name="Lágrima 315">
                <a:extLst>
                  <a:ext uri="{FF2B5EF4-FFF2-40B4-BE49-F238E27FC236}">
                    <a16:creationId xmlns:a16="http://schemas.microsoft.com/office/drawing/2014/main" xmlns="" id="{3FA4F6A5-7430-4F36-B2DF-5C4F29C31283}"/>
                  </a:ext>
                </a:extLst>
              </p:cNvPr>
              <p:cNvSpPr/>
              <p:nvPr userDrawn="1"/>
            </p:nvSpPr>
            <p:spPr>
              <a:xfrm rot="20826405">
                <a:off x="1367627" y="1089948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17" name="Lágrima 316">
                <a:extLst>
                  <a:ext uri="{FF2B5EF4-FFF2-40B4-BE49-F238E27FC236}">
                    <a16:creationId xmlns:a16="http://schemas.microsoft.com/office/drawing/2014/main" xmlns="" id="{DD838672-3036-45C1-9996-CA2305F08D37}"/>
                  </a:ext>
                </a:extLst>
              </p:cNvPr>
              <p:cNvSpPr/>
              <p:nvPr userDrawn="1"/>
            </p:nvSpPr>
            <p:spPr>
              <a:xfrm>
                <a:off x="2322376" y="766591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18" name="Lágrima 317">
                <a:extLst>
                  <a:ext uri="{FF2B5EF4-FFF2-40B4-BE49-F238E27FC236}">
                    <a16:creationId xmlns:a16="http://schemas.microsoft.com/office/drawing/2014/main" xmlns="" id="{3AB7EC98-A6C9-4833-A283-760D0A318F1B}"/>
                  </a:ext>
                </a:extLst>
              </p:cNvPr>
              <p:cNvSpPr/>
              <p:nvPr userDrawn="1"/>
            </p:nvSpPr>
            <p:spPr>
              <a:xfrm>
                <a:off x="2836118" y="64709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19" name="Lágrima 318">
                <a:extLst>
                  <a:ext uri="{FF2B5EF4-FFF2-40B4-BE49-F238E27FC236}">
                    <a16:creationId xmlns:a16="http://schemas.microsoft.com/office/drawing/2014/main" xmlns="" id="{8AFF407B-9B43-4887-842B-AE93E0C09D83}"/>
                  </a:ext>
                </a:extLst>
              </p:cNvPr>
              <p:cNvSpPr/>
              <p:nvPr userDrawn="1"/>
            </p:nvSpPr>
            <p:spPr>
              <a:xfrm>
                <a:off x="3292539" y="615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0" name="Lágrima 319">
                <a:extLst>
                  <a:ext uri="{FF2B5EF4-FFF2-40B4-BE49-F238E27FC236}">
                    <a16:creationId xmlns:a16="http://schemas.microsoft.com/office/drawing/2014/main" xmlns="" id="{BAA42204-8B6B-4EE3-B5AC-58364CC46C7B}"/>
                  </a:ext>
                </a:extLst>
              </p:cNvPr>
              <p:cNvSpPr/>
              <p:nvPr userDrawn="1"/>
            </p:nvSpPr>
            <p:spPr>
              <a:xfrm>
                <a:off x="1339441" y="274644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1" name="Lágrima 320">
                <a:extLst>
                  <a:ext uri="{FF2B5EF4-FFF2-40B4-BE49-F238E27FC236}">
                    <a16:creationId xmlns:a16="http://schemas.microsoft.com/office/drawing/2014/main" xmlns="" id="{CE2EF1A6-6518-4D7D-ABB5-10BD4178CFDF}"/>
                  </a:ext>
                </a:extLst>
              </p:cNvPr>
              <p:cNvSpPr/>
              <p:nvPr userDrawn="1"/>
            </p:nvSpPr>
            <p:spPr>
              <a:xfrm>
                <a:off x="1789119" y="276696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2" name="Lágrima 321">
                <a:extLst>
                  <a:ext uri="{FF2B5EF4-FFF2-40B4-BE49-F238E27FC236}">
                    <a16:creationId xmlns:a16="http://schemas.microsoft.com/office/drawing/2014/main" xmlns="" id="{CF058AE5-B6B6-4648-ABC2-FF53E50A791E}"/>
                  </a:ext>
                </a:extLst>
              </p:cNvPr>
              <p:cNvSpPr/>
              <p:nvPr userDrawn="1"/>
            </p:nvSpPr>
            <p:spPr>
              <a:xfrm rot="20596285">
                <a:off x="3297509" y="1132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3" name="Lágrima 322">
                <a:extLst>
                  <a:ext uri="{FF2B5EF4-FFF2-40B4-BE49-F238E27FC236}">
                    <a16:creationId xmlns:a16="http://schemas.microsoft.com/office/drawing/2014/main" xmlns="" id="{08296960-E431-41ED-B81A-863F148CFD26}"/>
                  </a:ext>
                </a:extLst>
              </p:cNvPr>
              <p:cNvSpPr/>
              <p:nvPr userDrawn="1"/>
            </p:nvSpPr>
            <p:spPr>
              <a:xfrm>
                <a:off x="1817258" y="916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4" name="Lágrima 323">
                <a:extLst>
                  <a:ext uri="{FF2B5EF4-FFF2-40B4-BE49-F238E27FC236}">
                    <a16:creationId xmlns:a16="http://schemas.microsoft.com/office/drawing/2014/main" xmlns="" id="{5B9B8FA8-D9A5-4B11-A7B3-18E54DAA72D2}"/>
                  </a:ext>
                </a:extLst>
              </p:cNvPr>
              <p:cNvSpPr/>
              <p:nvPr userDrawn="1"/>
            </p:nvSpPr>
            <p:spPr>
              <a:xfrm>
                <a:off x="2245721" y="2687766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5" name="Lágrima 324">
                <a:extLst>
                  <a:ext uri="{FF2B5EF4-FFF2-40B4-BE49-F238E27FC236}">
                    <a16:creationId xmlns:a16="http://schemas.microsoft.com/office/drawing/2014/main" xmlns="" id="{2396A0C7-8AF7-4769-A5D1-B356F6CAB191}"/>
                  </a:ext>
                </a:extLst>
              </p:cNvPr>
              <p:cNvSpPr/>
              <p:nvPr userDrawn="1"/>
            </p:nvSpPr>
            <p:spPr>
              <a:xfrm rot="401316">
                <a:off x="2686574" y="249102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6" name="Lágrima 325">
                <a:extLst>
                  <a:ext uri="{FF2B5EF4-FFF2-40B4-BE49-F238E27FC236}">
                    <a16:creationId xmlns:a16="http://schemas.microsoft.com/office/drawing/2014/main" xmlns="" id="{81734A00-CA08-421A-AE05-9ADBB181EE4D}"/>
                  </a:ext>
                </a:extLst>
              </p:cNvPr>
              <p:cNvSpPr/>
              <p:nvPr userDrawn="1"/>
            </p:nvSpPr>
            <p:spPr>
              <a:xfrm rot="510683">
                <a:off x="3020997" y="210594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7" name="Lágrima 326">
                <a:extLst>
                  <a:ext uri="{FF2B5EF4-FFF2-40B4-BE49-F238E27FC236}">
                    <a16:creationId xmlns:a16="http://schemas.microsoft.com/office/drawing/2014/main" xmlns="" id="{26ED1BDA-7957-4648-8598-8B2F5D57B61F}"/>
                  </a:ext>
                </a:extLst>
              </p:cNvPr>
              <p:cNvSpPr/>
              <p:nvPr userDrawn="1"/>
            </p:nvSpPr>
            <p:spPr>
              <a:xfrm rot="21242821">
                <a:off x="3210014" y="164261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8" name="Lágrima 327">
                <a:extLst>
                  <a:ext uri="{FF2B5EF4-FFF2-40B4-BE49-F238E27FC236}">
                    <a16:creationId xmlns:a16="http://schemas.microsoft.com/office/drawing/2014/main" xmlns="" id="{BA1CD427-2B8F-4A37-B3CE-6B9EE5216F6B}"/>
                  </a:ext>
                </a:extLst>
              </p:cNvPr>
              <p:cNvSpPr/>
              <p:nvPr userDrawn="1"/>
            </p:nvSpPr>
            <p:spPr>
              <a:xfrm rot="728662">
                <a:off x="770934" y="2355071"/>
                <a:ext cx="517504" cy="607371"/>
              </a:xfrm>
              <a:prstGeom prst="teardrop">
                <a:avLst>
                  <a:gd name="adj" fmla="val 200000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9" name="Lágrima 328">
                <a:extLst>
                  <a:ext uri="{FF2B5EF4-FFF2-40B4-BE49-F238E27FC236}">
                    <a16:creationId xmlns:a16="http://schemas.microsoft.com/office/drawing/2014/main" xmlns="" id="{AC7E339B-0E2F-49A6-A2E5-0F149121BA2E}"/>
                  </a:ext>
                </a:extLst>
              </p:cNvPr>
              <p:cNvSpPr/>
              <p:nvPr userDrawn="1"/>
            </p:nvSpPr>
            <p:spPr>
              <a:xfrm rot="18528096">
                <a:off x="813686" y="184455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30" name="Lágrima 329">
                <a:extLst>
                  <a:ext uri="{FF2B5EF4-FFF2-40B4-BE49-F238E27FC236}">
                    <a16:creationId xmlns:a16="http://schemas.microsoft.com/office/drawing/2014/main" xmlns="" id="{9C2B19CF-1612-4CD0-85EB-34770F7173F8}"/>
                  </a:ext>
                </a:extLst>
              </p:cNvPr>
              <p:cNvSpPr/>
              <p:nvPr userDrawn="1"/>
            </p:nvSpPr>
            <p:spPr>
              <a:xfrm rot="20116296">
                <a:off x="1000309" y="1418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31" name="Triángulo isósceles 330">
                <a:extLst>
                  <a:ext uri="{FF2B5EF4-FFF2-40B4-BE49-F238E27FC236}">
                    <a16:creationId xmlns:a16="http://schemas.microsoft.com/office/drawing/2014/main" xmlns="" id="{C9C4844C-5B64-4D7C-980D-AC7FCE5CACA1}"/>
                  </a:ext>
                </a:extLst>
              </p:cNvPr>
              <p:cNvSpPr/>
              <p:nvPr userDrawn="1"/>
            </p:nvSpPr>
            <p:spPr>
              <a:xfrm rot="3531892">
                <a:off x="1706408" y="1555887"/>
                <a:ext cx="114764" cy="1235859"/>
              </a:xfrm>
              <a:prstGeom prst="triangle">
                <a:avLst/>
              </a:prstGeom>
              <a:grpFill/>
              <a:ln>
                <a:solidFill>
                  <a:schemeClr val="accent2"/>
                </a:solidFill>
              </a:ln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pic>
        <p:nvPicPr>
          <p:cNvPr id="1026" name="Picture 2" descr="https://biopoli2018.plapiqui.edu.ar/images/MINCyT---copia.jpg">
            <a:extLst>
              <a:ext uri="{FF2B5EF4-FFF2-40B4-BE49-F238E27FC236}">
                <a16:creationId xmlns:a16="http://schemas.microsoft.com/office/drawing/2014/main" xmlns="" id="{935B741E-C8AC-48FC-B4CC-76B2B64C43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028" y="34078542"/>
            <a:ext cx="4607508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biopoli2018.plapiqui.edu.ar/images/CONICET---copia.png">
            <a:extLst>
              <a:ext uri="{FF2B5EF4-FFF2-40B4-BE49-F238E27FC236}">
                <a16:creationId xmlns:a16="http://schemas.microsoft.com/office/drawing/2014/main" xmlns="" id="{13A55E1D-9316-4EC0-B22B-68B5DC30792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451" y="34438542"/>
            <a:ext cx="3957742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biopoli2018.plapiqui.edu.ar/images/ANPCyT---copia.jpg">
            <a:extLst>
              <a:ext uri="{FF2B5EF4-FFF2-40B4-BE49-F238E27FC236}">
                <a16:creationId xmlns:a16="http://schemas.microsoft.com/office/drawing/2014/main" xmlns="" id="{42355B80-D5E4-4FA3-9267-92798DDAD9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8403" y="34186279"/>
            <a:ext cx="2520000" cy="16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iopoli2018.plapiqui.edu.ar/images/UNS---copia.jpg">
            <a:extLst>
              <a:ext uri="{FF2B5EF4-FFF2-40B4-BE49-F238E27FC236}">
                <a16:creationId xmlns:a16="http://schemas.microsoft.com/office/drawing/2014/main" xmlns="" id="{47C993F1-5B05-4EF1-B8CC-7BD5DE5F18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1086" y="33944593"/>
            <a:ext cx="1683243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biopoli2018.plapiqui.edu.ar/images/PLAPIQUI.png">
            <a:extLst>
              <a:ext uri="{FF2B5EF4-FFF2-40B4-BE49-F238E27FC236}">
                <a16:creationId xmlns:a16="http://schemas.microsoft.com/office/drawing/2014/main" xmlns="" id="{B815BD8D-6B28-4C50-A556-2DFC1B0591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0970" y="33959782"/>
            <a:ext cx="2171051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biopoli2018.plapiqui.edu.ar/images/DIQ---copia.png">
            <a:extLst>
              <a:ext uri="{FF2B5EF4-FFF2-40B4-BE49-F238E27FC236}">
                <a16:creationId xmlns:a16="http://schemas.microsoft.com/office/drawing/2014/main" xmlns="" id="{14946108-4141-4A15-A4E6-1F6198E93E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4791" y="34099539"/>
            <a:ext cx="4320000" cy="1331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" name="Rectángulo 388">
            <a:extLst>
              <a:ext uri="{FF2B5EF4-FFF2-40B4-BE49-F238E27FC236}">
                <a16:creationId xmlns:a16="http://schemas.microsoft.com/office/drawing/2014/main" xmlns="" id="{0BC7539C-AFD8-4852-9149-BC6B43E71EBA}"/>
              </a:ext>
            </a:extLst>
          </p:cNvPr>
          <p:cNvSpPr/>
          <p:nvPr userDrawn="1"/>
        </p:nvSpPr>
        <p:spPr>
          <a:xfrm>
            <a:off x="0" y="33480000"/>
            <a:ext cx="25199975" cy="180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  <a:effectLst>
            <a:glow rad="101600">
              <a:schemeClr val="accent2">
                <a:lumMod val="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39" name="Rectángulo 538">
            <a:extLst>
              <a:ext uri="{FF2B5EF4-FFF2-40B4-BE49-F238E27FC236}">
                <a16:creationId xmlns:a16="http://schemas.microsoft.com/office/drawing/2014/main" xmlns="" id="{D3C46B1D-16F4-44BF-A530-D3A46EB43952}"/>
              </a:ext>
            </a:extLst>
          </p:cNvPr>
          <p:cNvSpPr/>
          <p:nvPr userDrawn="1"/>
        </p:nvSpPr>
        <p:spPr>
          <a:xfrm>
            <a:off x="0" y="4320000"/>
            <a:ext cx="25199975" cy="180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  <a:effectLst>
            <a:glow rad="101600">
              <a:schemeClr val="accent2">
                <a:lumMod val="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xmlns="" id="{17BDD732-95CA-4C74-B30E-D920AFAF17A4}"/>
              </a:ext>
            </a:extLst>
          </p:cNvPr>
          <p:cNvGrpSpPr/>
          <p:nvPr userDrawn="1"/>
        </p:nvGrpSpPr>
        <p:grpSpPr>
          <a:xfrm>
            <a:off x="15073770" y="766853"/>
            <a:ext cx="6086877" cy="3364685"/>
            <a:chOff x="14260970" y="157253"/>
            <a:chExt cx="6086877" cy="3364685"/>
          </a:xfrm>
        </p:grpSpPr>
        <p:sp>
          <p:nvSpPr>
            <p:cNvPr id="396" name="Rectángulo 395">
              <a:extLst>
                <a:ext uri="{FF2B5EF4-FFF2-40B4-BE49-F238E27FC236}">
                  <a16:creationId xmlns:a16="http://schemas.microsoft.com/office/drawing/2014/main" xmlns="" id="{533264CD-C819-4288-BE39-D9D276337B26}"/>
                </a:ext>
              </a:extLst>
            </p:cNvPr>
            <p:cNvSpPr/>
            <p:nvPr userDrawn="1"/>
          </p:nvSpPr>
          <p:spPr>
            <a:xfrm rot="1680000">
              <a:off x="15712579" y="1231149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97" name="Rectángulo 396">
              <a:extLst>
                <a:ext uri="{FF2B5EF4-FFF2-40B4-BE49-F238E27FC236}">
                  <a16:creationId xmlns:a16="http://schemas.microsoft.com/office/drawing/2014/main" xmlns="" id="{A9337FDE-6765-4FA7-801D-51F2E14271B8}"/>
                </a:ext>
              </a:extLst>
            </p:cNvPr>
            <p:cNvSpPr/>
            <p:nvPr userDrawn="1"/>
          </p:nvSpPr>
          <p:spPr>
            <a:xfrm rot="19440000">
              <a:off x="15801352" y="2074200"/>
              <a:ext cx="78391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98" name="Rectángulo 397">
              <a:extLst>
                <a:ext uri="{FF2B5EF4-FFF2-40B4-BE49-F238E27FC236}">
                  <a16:creationId xmlns:a16="http://schemas.microsoft.com/office/drawing/2014/main" xmlns="" id="{D142F2B1-22C8-482E-8080-E3D9D83BC921}"/>
                </a:ext>
              </a:extLst>
            </p:cNvPr>
            <p:cNvSpPr/>
            <p:nvPr userDrawn="1"/>
          </p:nvSpPr>
          <p:spPr>
            <a:xfrm rot="1800000">
              <a:off x="15244871" y="2102417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99" name="Rectángulo 398">
              <a:extLst>
                <a:ext uri="{FF2B5EF4-FFF2-40B4-BE49-F238E27FC236}">
                  <a16:creationId xmlns:a16="http://schemas.microsoft.com/office/drawing/2014/main" xmlns="" id="{293BF925-64B7-433D-8037-2A33A9140ADE}"/>
                </a:ext>
              </a:extLst>
            </p:cNvPr>
            <p:cNvSpPr/>
            <p:nvPr userDrawn="1"/>
          </p:nvSpPr>
          <p:spPr>
            <a:xfrm rot="5460000">
              <a:off x="14984222" y="1694294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41" name="Rectángulo 440">
              <a:extLst>
                <a:ext uri="{FF2B5EF4-FFF2-40B4-BE49-F238E27FC236}">
                  <a16:creationId xmlns:a16="http://schemas.microsoft.com/office/drawing/2014/main" xmlns="" id="{C71FA39B-AE71-42B0-AB13-AA67A8D32665}"/>
                </a:ext>
              </a:extLst>
            </p:cNvPr>
            <p:cNvSpPr/>
            <p:nvPr userDrawn="1"/>
          </p:nvSpPr>
          <p:spPr>
            <a:xfrm rot="1680000">
              <a:off x="17161853" y="597120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42" name="Rectángulo 441">
              <a:extLst>
                <a:ext uri="{FF2B5EF4-FFF2-40B4-BE49-F238E27FC236}">
                  <a16:creationId xmlns:a16="http://schemas.microsoft.com/office/drawing/2014/main" xmlns="" id="{FF42423F-8B9D-475A-9885-E2233930E78C}"/>
                </a:ext>
              </a:extLst>
            </p:cNvPr>
            <p:cNvSpPr/>
            <p:nvPr userDrawn="1"/>
          </p:nvSpPr>
          <p:spPr>
            <a:xfrm rot="19440000">
              <a:off x="17234442" y="1417300"/>
              <a:ext cx="78391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43" name="Rectángulo 442">
              <a:extLst>
                <a:ext uri="{FF2B5EF4-FFF2-40B4-BE49-F238E27FC236}">
                  <a16:creationId xmlns:a16="http://schemas.microsoft.com/office/drawing/2014/main" xmlns="" id="{0C52088F-363C-461C-A8BA-217BBEA1CD83}"/>
                </a:ext>
              </a:extLst>
            </p:cNvPr>
            <p:cNvSpPr/>
            <p:nvPr userDrawn="1"/>
          </p:nvSpPr>
          <p:spPr>
            <a:xfrm rot="1800000">
              <a:off x="16669869" y="1388873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44" name="Rectángulo 443">
              <a:extLst>
                <a:ext uri="{FF2B5EF4-FFF2-40B4-BE49-F238E27FC236}">
                  <a16:creationId xmlns:a16="http://schemas.microsoft.com/office/drawing/2014/main" xmlns="" id="{EF27AAC9-546C-4112-BC09-5E59BBCBCF58}"/>
                </a:ext>
              </a:extLst>
            </p:cNvPr>
            <p:cNvSpPr/>
            <p:nvPr userDrawn="1"/>
          </p:nvSpPr>
          <p:spPr>
            <a:xfrm rot="5460000">
              <a:off x="16384944" y="956474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54" name="Rectángulo 453">
              <a:extLst>
                <a:ext uri="{FF2B5EF4-FFF2-40B4-BE49-F238E27FC236}">
                  <a16:creationId xmlns:a16="http://schemas.microsoft.com/office/drawing/2014/main" xmlns="" id="{5E4205CD-30EF-4B37-B3CF-177272797D8B}"/>
                </a:ext>
              </a:extLst>
            </p:cNvPr>
            <p:cNvSpPr/>
            <p:nvPr userDrawn="1"/>
          </p:nvSpPr>
          <p:spPr>
            <a:xfrm rot="14318940">
              <a:off x="19503541" y="2204709"/>
              <a:ext cx="180000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55" name="Rectángulo 454">
              <a:extLst>
                <a:ext uri="{FF2B5EF4-FFF2-40B4-BE49-F238E27FC236}">
                  <a16:creationId xmlns:a16="http://schemas.microsoft.com/office/drawing/2014/main" xmlns="" id="{6B34B24C-F087-43FE-86DB-FC80E663FC43}"/>
                </a:ext>
              </a:extLst>
            </p:cNvPr>
            <p:cNvSpPr/>
            <p:nvPr userDrawn="1"/>
          </p:nvSpPr>
          <p:spPr>
            <a:xfrm rot="19336479">
              <a:off x="19364503" y="2794500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84" name="Rectángulo 483">
              <a:extLst>
                <a:ext uri="{FF2B5EF4-FFF2-40B4-BE49-F238E27FC236}">
                  <a16:creationId xmlns:a16="http://schemas.microsoft.com/office/drawing/2014/main" xmlns="" id="{90536C0D-D62C-426C-B77B-2BC6633881B8}"/>
                </a:ext>
              </a:extLst>
            </p:cNvPr>
            <p:cNvSpPr/>
            <p:nvPr userDrawn="1"/>
          </p:nvSpPr>
          <p:spPr>
            <a:xfrm rot="19440000">
              <a:off x="18873727" y="2134332"/>
              <a:ext cx="78391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85" name="Rectángulo 484">
              <a:extLst>
                <a:ext uri="{FF2B5EF4-FFF2-40B4-BE49-F238E27FC236}">
                  <a16:creationId xmlns:a16="http://schemas.microsoft.com/office/drawing/2014/main" xmlns="" id="{793A31C5-F705-4E71-898E-D6F0AE6310C9}"/>
                </a:ext>
              </a:extLst>
            </p:cNvPr>
            <p:cNvSpPr/>
            <p:nvPr userDrawn="1"/>
          </p:nvSpPr>
          <p:spPr>
            <a:xfrm rot="1800000">
              <a:off x="18349614" y="2186825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86" name="Rectángulo 485">
              <a:extLst>
                <a:ext uri="{FF2B5EF4-FFF2-40B4-BE49-F238E27FC236}">
                  <a16:creationId xmlns:a16="http://schemas.microsoft.com/office/drawing/2014/main" xmlns="" id="{B212B1BB-A664-4FF6-861C-00EC546E8B67}"/>
                </a:ext>
              </a:extLst>
            </p:cNvPr>
            <p:cNvSpPr/>
            <p:nvPr userDrawn="1"/>
          </p:nvSpPr>
          <p:spPr>
            <a:xfrm rot="5768864">
              <a:off x="18048505" y="1738242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12" name="Rectángulo 511">
              <a:extLst>
                <a:ext uri="{FF2B5EF4-FFF2-40B4-BE49-F238E27FC236}">
                  <a16:creationId xmlns:a16="http://schemas.microsoft.com/office/drawing/2014/main" xmlns="" id="{92FBEDFA-B314-49F4-A3A7-F258D09A9DDA}"/>
                </a:ext>
              </a:extLst>
            </p:cNvPr>
            <p:cNvSpPr/>
            <p:nvPr userDrawn="1"/>
          </p:nvSpPr>
          <p:spPr>
            <a:xfrm rot="20847135">
              <a:off x="17664458" y="2198999"/>
              <a:ext cx="78391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13" name="Rectángulo 512">
              <a:extLst>
                <a:ext uri="{FF2B5EF4-FFF2-40B4-BE49-F238E27FC236}">
                  <a16:creationId xmlns:a16="http://schemas.microsoft.com/office/drawing/2014/main" xmlns="" id="{FB9AFF0D-A3B6-4C0C-A12E-AF767D4D1647}"/>
                </a:ext>
              </a:extLst>
            </p:cNvPr>
            <p:cNvSpPr/>
            <p:nvPr userDrawn="1"/>
          </p:nvSpPr>
          <p:spPr>
            <a:xfrm rot="3207135">
              <a:off x="17141477" y="2005721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16" name="Rectángulo 515">
              <a:extLst>
                <a:ext uri="{FF2B5EF4-FFF2-40B4-BE49-F238E27FC236}">
                  <a16:creationId xmlns:a16="http://schemas.microsoft.com/office/drawing/2014/main" xmlns="" id="{FD23147E-C960-4EE8-B71F-112F24483D48}"/>
                </a:ext>
              </a:extLst>
            </p:cNvPr>
            <p:cNvSpPr/>
            <p:nvPr userDrawn="1"/>
          </p:nvSpPr>
          <p:spPr>
            <a:xfrm rot="1680000">
              <a:off x="16127007" y="470741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19" name="Rectángulo 518">
              <a:extLst>
                <a:ext uri="{FF2B5EF4-FFF2-40B4-BE49-F238E27FC236}">
                  <a16:creationId xmlns:a16="http://schemas.microsoft.com/office/drawing/2014/main" xmlns="" id="{7D3CE0EB-6A7A-4D73-BEDB-A9D75D344B5C}"/>
                </a:ext>
              </a:extLst>
            </p:cNvPr>
            <p:cNvSpPr/>
            <p:nvPr userDrawn="1"/>
          </p:nvSpPr>
          <p:spPr>
            <a:xfrm rot="5460000">
              <a:off x="15414834" y="901518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25" name="Rectángulo 524">
              <a:extLst>
                <a:ext uri="{FF2B5EF4-FFF2-40B4-BE49-F238E27FC236}">
                  <a16:creationId xmlns:a16="http://schemas.microsoft.com/office/drawing/2014/main" xmlns="" id="{51177E5A-03F8-4276-AEC4-454E9AA16258}"/>
                </a:ext>
              </a:extLst>
            </p:cNvPr>
            <p:cNvSpPr/>
            <p:nvPr userDrawn="1"/>
          </p:nvSpPr>
          <p:spPr>
            <a:xfrm rot="21256990">
              <a:off x="18529895" y="1359065"/>
              <a:ext cx="82653" cy="47080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1" name="Elipse 540">
              <a:extLst>
                <a:ext uri="{FF2B5EF4-FFF2-40B4-BE49-F238E27FC236}">
                  <a16:creationId xmlns:a16="http://schemas.microsoft.com/office/drawing/2014/main" xmlns="" id="{12147FD3-6534-4908-9210-6EF129C5EAE4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5220555" y="1625978"/>
              <a:ext cx="576000" cy="576000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2" name="Elipse 541">
              <a:extLst>
                <a:ext uri="{FF2B5EF4-FFF2-40B4-BE49-F238E27FC236}">
                  <a16:creationId xmlns:a16="http://schemas.microsoft.com/office/drawing/2014/main" xmlns="" id="{F4AFA1F2-D2B9-4B95-B139-BCCEB5781289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6643169" y="947469"/>
              <a:ext cx="576000" cy="576000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3" name="Elipse 542">
              <a:extLst>
                <a:ext uri="{FF2B5EF4-FFF2-40B4-BE49-F238E27FC236}">
                  <a16:creationId xmlns:a16="http://schemas.microsoft.com/office/drawing/2014/main" xmlns="" id="{F4E4D8BB-3FA3-4397-B8D2-63279FDACA66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8911159" y="2426933"/>
              <a:ext cx="576000" cy="576000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4" name="Elipse 543">
              <a:extLst>
                <a:ext uri="{FF2B5EF4-FFF2-40B4-BE49-F238E27FC236}">
                  <a16:creationId xmlns:a16="http://schemas.microsoft.com/office/drawing/2014/main" xmlns="" id="{4CEA6390-C732-4227-836B-35FC167FE06F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7320778" y="1643616"/>
              <a:ext cx="576000" cy="576000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5" name="Elipse 544">
              <a:extLst>
                <a:ext uri="{FF2B5EF4-FFF2-40B4-BE49-F238E27FC236}">
                  <a16:creationId xmlns:a16="http://schemas.microsoft.com/office/drawing/2014/main" xmlns="" id="{E61E24B0-E1BF-4DC8-95B3-DBE96BA505BF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8293762" y="1729414"/>
              <a:ext cx="576000" cy="576000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6" name="Elipse 545">
              <a:extLst>
                <a:ext uri="{FF2B5EF4-FFF2-40B4-BE49-F238E27FC236}">
                  <a16:creationId xmlns:a16="http://schemas.microsoft.com/office/drawing/2014/main" xmlns="" id="{6888E6DB-A89B-4E06-AB09-000FEB29E2DF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5653672" y="819305"/>
              <a:ext cx="576000" cy="576000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7" name="Elipse 546">
              <a:extLst>
                <a:ext uri="{FF2B5EF4-FFF2-40B4-BE49-F238E27FC236}">
                  <a16:creationId xmlns:a16="http://schemas.microsoft.com/office/drawing/2014/main" xmlns="" id="{C4C22B74-6481-4449-AA82-078CC7986366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9699847" y="1887076"/>
              <a:ext cx="648000" cy="648000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8" name="Elipse 547">
              <a:extLst>
                <a:ext uri="{FF2B5EF4-FFF2-40B4-BE49-F238E27FC236}">
                  <a16:creationId xmlns:a16="http://schemas.microsoft.com/office/drawing/2014/main" xmlns="" id="{EC2FA304-396F-4E3D-A76D-7ECC398A46E9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4747589" y="2380984"/>
              <a:ext cx="648000" cy="648000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9" name="Elipse 548">
              <a:extLst>
                <a:ext uri="{FF2B5EF4-FFF2-40B4-BE49-F238E27FC236}">
                  <a16:creationId xmlns:a16="http://schemas.microsoft.com/office/drawing/2014/main" xmlns="" id="{57831C0C-F123-44CD-A436-9BA04DAD41D2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4699427" y="783824"/>
              <a:ext cx="648000" cy="648000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0" name="Elipse 549">
              <a:extLst>
                <a:ext uri="{FF2B5EF4-FFF2-40B4-BE49-F238E27FC236}">
                  <a16:creationId xmlns:a16="http://schemas.microsoft.com/office/drawing/2014/main" xmlns="" id="{A87E67F1-831E-4A5A-B5CC-DB642601E133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7104905" y="157253"/>
              <a:ext cx="648000" cy="648000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1" name="Elipse 550">
              <a:extLst>
                <a:ext uri="{FF2B5EF4-FFF2-40B4-BE49-F238E27FC236}">
                  <a16:creationId xmlns:a16="http://schemas.microsoft.com/office/drawing/2014/main" xmlns="" id="{6A831458-6BED-4FDD-A59E-0C70A9A57C7B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6554740" y="2162641"/>
              <a:ext cx="648000" cy="648000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2" name="Elipse 551">
              <a:extLst>
                <a:ext uri="{FF2B5EF4-FFF2-40B4-BE49-F238E27FC236}">
                  <a16:creationId xmlns:a16="http://schemas.microsoft.com/office/drawing/2014/main" xmlns="" id="{58AD924B-C320-4F1A-885B-87946EBC8F4F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8235685" y="787823"/>
              <a:ext cx="648000" cy="648000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3" name="Elipse 552">
              <a:extLst>
                <a:ext uri="{FF2B5EF4-FFF2-40B4-BE49-F238E27FC236}">
                  <a16:creationId xmlns:a16="http://schemas.microsoft.com/office/drawing/2014/main" xmlns="" id="{386C9E20-AE97-4A60-BFCE-DC640983B4D2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5796185" y="2332926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4" name="Elipse 553">
              <a:extLst>
                <a:ext uri="{FF2B5EF4-FFF2-40B4-BE49-F238E27FC236}">
                  <a16:creationId xmlns:a16="http://schemas.microsoft.com/office/drawing/2014/main" xmlns="" id="{91BDE408-9348-438C-BB77-75DE047EA6E2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4594057" y="2976550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5" name="Elipse 554">
              <a:extLst>
                <a:ext uri="{FF2B5EF4-FFF2-40B4-BE49-F238E27FC236}">
                  <a16:creationId xmlns:a16="http://schemas.microsoft.com/office/drawing/2014/main" xmlns="" id="{B1FDF5C7-4CA5-4F27-9CF0-E355E4B03733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4497835" y="1709551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6" name="Elipse 555">
              <a:extLst>
                <a:ext uri="{FF2B5EF4-FFF2-40B4-BE49-F238E27FC236}">
                  <a16:creationId xmlns:a16="http://schemas.microsoft.com/office/drawing/2014/main" xmlns="" id="{5268A0CA-ADB1-4007-AA5D-16A903A587F2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6657126" y="2815965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7" name="Elipse 556">
              <a:extLst>
                <a:ext uri="{FF2B5EF4-FFF2-40B4-BE49-F238E27FC236}">
                  <a16:creationId xmlns:a16="http://schemas.microsoft.com/office/drawing/2014/main" xmlns="" id="{5C185C16-1AB2-422D-8485-16DA1B09F394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7763523" y="275384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8" name="Elipse 557">
              <a:extLst>
                <a:ext uri="{FF2B5EF4-FFF2-40B4-BE49-F238E27FC236}">
                  <a16:creationId xmlns:a16="http://schemas.microsoft.com/office/drawing/2014/main" xmlns="" id="{51A61540-4EB2-4F52-BC40-5DF781A86E11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8889016" y="842735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9" name="Elipse 558">
              <a:extLst>
                <a:ext uri="{FF2B5EF4-FFF2-40B4-BE49-F238E27FC236}">
                  <a16:creationId xmlns:a16="http://schemas.microsoft.com/office/drawing/2014/main" xmlns="" id="{4A6B797F-FD78-43BD-8331-035BC3914F5D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4260970" y="878703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60" name="Elipse 559">
              <a:extLst>
                <a:ext uri="{FF2B5EF4-FFF2-40B4-BE49-F238E27FC236}">
                  <a16:creationId xmlns:a16="http://schemas.microsoft.com/office/drawing/2014/main" xmlns="" id="{9586D681-F042-4219-A43D-44F7EDA13321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6324538" y="1716118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61" name="Elipse 560">
              <a:extLst>
                <a:ext uri="{FF2B5EF4-FFF2-40B4-BE49-F238E27FC236}">
                  <a16:creationId xmlns:a16="http://schemas.microsoft.com/office/drawing/2014/main" xmlns="" id="{3DCCCBF5-53BC-409F-A3BA-C5F53E4A9E49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9439471" y="3089938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62" name="Elipse 561">
              <a:extLst>
                <a:ext uri="{FF2B5EF4-FFF2-40B4-BE49-F238E27FC236}">
                  <a16:creationId xmlns:a16="http://schemas.microsoft.com/office/drawing/2014/main" xmlns="" id="{46A19F22-69BC-4A1B-B389-65C45B790C14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6134877" y="209377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63" name="Elipse 562">
              <a:extLst>
                <a:ext uri="{FF2B5EF4-FFF2-40B4-BE49-F238E27FC236}">
                  <a16:creationId xmlns:a16="http://schemas.microsoft.com/office/drawing/2014/main" xmlns="" id="{90B4B66F-BA52-41A0-B9C2-1D6A585307E0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7532691" y="2463857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64" name="Elipse 563">
              <a:extLst>
                <a:ext uri="{FF2B5EF4-FFF2-40B4-BE49-F238E27FC236}">
                  <a16:creationId xmlns:a16="http://schemas.microsoft.com/office/drawing/2014/main" xmlns="" id="{36F06508-2CF0-4E58-AA8D-F95D35F81AB4}"/>
                </a:ext>
              </a:extLst>
            </p:cNvPr>
            <p:cNvSpPr>
              <a:spLocks noChangeAspect="1"/>
            </p:cNvSpPr>
            <p:nvPr userDrawn="1"/>
          </p:nvSpPr>
          <p:spPr>
            <a:xfrm rot="1380000">
              <a:off x="17973877" y="2488952"/>
              <a:ext cx="432000" cy="432000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565" name="Grupo 564">
            <a:extLst>
              <a:ext uri="{FF2B5EF4-FFF2-40B4-BE49-F238E27FC236}">
                <a16:creationId xmlns:a16="http://schemas.microsoft.com/office/drawing/2014/main" xmlns="" id="{98739340-D9D6-4B70-B761-74C3DA94C905}"/>
              </a:ext>
            </a:extLst>
          </p:cNvPr>
          <p:cNvGrpSpPr/>
          <p:nvPr userDrawn="1"/>
        </p:nvGrpSpPr>
        <p:grpSpPr>
          <a:xfrm>
            <a:off x="807739" y="1638236"/>
            <a:ext cx="3347347" cy="1862024"/>
            <a:chOff x="706139" y="723836"/>
            <a:chExt cx="3347347" cy="1862024"/>
          </a:xfrm>
        </p:grpSpPr>
        <p:grpSp>
          <p:nvGrpSpPr>
            <p:cNvPr id="566" name="Grupo 565">
              <a:extLst>
                <a:ext uri="{FF2B5EF4-FFF2-40B4-BE49-F238E27FC236}">
                  <a16:creationId xmlns:a16="http://schemas.microsoft.com/office/drawing/2014/main" xmlns="" id="{12543BA0-8403-445E-96FD-89F453DCEC03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 rot="19423225">
              <a:off x="1395900" y="763796"/>
              <a:ext cx="1031515" cy="720000"/>
              <a:chOff x="770934" y="615197"/>
              <a:chExt cx="2958575" cy="2583770"/>
            </a:xfrm>
            <a:solidFill>
              <a:schemeClr val="accent2">
                <a:lumMod val="75000"/>
              </a:schemeClr>
            </a:solidFill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618" name="Lágrima 617">
                <a:extLst>
                  <a:ext uri="{FF2B5EF4-FFF2-40B4-BE49-F238E27FC236}">
                    <a16:creationId xmlns:a16="http://schemas.microsoft.com/office/drawing/2014/main" xmlns="" id="{2D70DF37-3988-4B6C-8A44-2B752E20D4BD}"/>
                  </a:ext>
                </a:extLst>
              </p:cNvPr>
              <p:cNvSpPr/>
              <p:nvPr userDrawn="1"/>
            </p:nvSpPr>
            <p:spPr>
              <a:xfrm rot="20826405">
                <a:off x="1367627" y="1089948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9" name="Lágrima 618">
                <a:extLst>
                  <a:ext uri="{FF2B5EF4-FFF2-40B4-BE49-F238E27FC236}">
                    <a16:creationId xmlns:a16="http://schemas.microsoft.com/office/drawing/2014/main" xmlns="" id="{C03AB32E-2272-4F82-B3CC-884C753EC88D}"/>
                  </a:ext>
                </a:extLst>
              </p:cNvPr>
              <p:cNvSpPr/>
              <p:nvPr userDrawn="1"/>
            </p:nvSpPr>
            <p:spPr>
              <a:xfrm>
                <a:off x="2322376" y="766591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0" name="Lágrima 619">
                <a:extLst>
                  <a:ext uri="{FF2B5EF4-FFF2-40B4-BE49-F238E27FC236}">
                    <a16:creationId xmlns:a16="http://schemas.microsoft.com/office/drawing/2014/main" xmlns="" id="{41840614-4425-4FAC-9E89-49C239895F7E}"/>
                  </a:ext>
                </a:extLst>
              </p:cNvPr>
              <p:cNvSpPr/>
              <p:nvPr userDrawn="1"/>
            </p:nvSpPr>
            <p:spPr>
              <a:xfrm>
                <a:off x="2836118" y="64709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1" name="Lágrima 620">
                <a:extLst>
                  <a:ext uri="{FF2B5EF4-FFF2-40B4-BE49-F238E27FC236}">
                    <a16:creationId xmlns:a16="http://schemas.microsoft.com/office/drawing/2014/main" xmlns="" id="{B5CDDFDF-C3C2-44A1-BB3B-14639ED59890}"/>
                  </a:ext>
                </a:extLst>
              </p:cNvPr>
              <p:cNvSpPr/>
              <p:nvPr userDrawn="1"/>
            </p:nvSpPr>
            <p:spPr>
              <a:xfrm>
                <a:off x="3292539" y="615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2" name="Lágrima 621">
                <a:extLst>
                  <a:ext uri="{FF2B5EF4-FFF2-40B4-BE49-F238E27FC236}">
                    <a16:creationId xmlns:a16="http://schemas.microsoft.com/office/drawing/2014/main" xmlns="" id="{8CE479B5-6F2C-4E23-A269-406F1C81CE30}"/>
                  </a:ext>
                </a:extLst>
              </p:cNvPr>
              <p:cNvSpPr/>
              <p:nvPr userDrawn="1"/>
            </p:nvSpPr>
            <p:spPr>
              <a:xfrm>
                <a:off x="1339441" y="274644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3" name="Lágrima 622">
                <a:extLst>
                  <a:ext uri="{FF2B5EF4-FFF2-40B4-BE49-F238E27FC236}">
                    <a16:creationId xmlns:a16="http://schemas.microsoft.com/office/drawing/2014/main" xmlns="" id="{D65E692B-C4F2-4A1F-B9EA-49D0113F1C4D}"/>
                  </a:ext>
                </a:extLst>
              </p:cNvPr>
              <p:cNvSpPr/>
              <p:nvPr userDrawn="1"/>
            </p:nvSpPr>
            <p:spPr>
              <a:xfrm>
                <a:off x="1789119" y="276696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4" name="Lágrima 623">
                <a:extLst>
                  <a:ext uri="{FF2B5EF4-FFF2-40B4-BE49-F238E27FC236}">
                    <a16:creationId xmlns:a16="http://schemas.microsoft.com/office/drawing/2014/main" xmlns="" id="{D8AFE3E0-8978-443D-9378-DA5A41B53138}"/>
                  </a:ext>
                </a:extLst>
              </p:cNvPr>
              <p:cNvSpPr/>
              <p:nvPr userDrawn="1"/>
            </p:nvSpPr>
            <p:spPr>
              <a:xfrm rot="20596285">
                <a:off x="3297509" y="1132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5" name="Lágrima 624">
                <a:extLst>
                  <a:ext uri="{FF2B5EF4-FFF2-40B4-BE49-F238E27FC236}">
                    <a16:creationId xmlns:a16="http://schemas.microsoft.com/office/drawing/2014/main" xmlns="" id="{B61FA674-A911-4967-BF6C-4C475758F4C6}"/>
                  </a:ext>
                </a:extLst>
              </p:cNvPr>
              <p:cNvSpPr/>
              <p:nvPr userDrawn="1"/>
            </p:nvSpPr>
            <p:spPr>
              <a:xfrm>
                <a:off x="1817258" y="916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6" name="Lágrima 625">
                <a:extLst>
                  <a:ext uri="{FF2B5EF4-FFF2-40B4-BE49-F238E27FC236}">
                    <a16:creationId xmlns:a16="http://schemas.microsoft.com/office/drawing/2014/main" xmlns="" id="{D1F076B0-3BC4-472C-8CEC-B90E947F8DEB}"/>
                  </a:ext>
                </a:extLst>
              </p:cNvPr>
              <p:cNvSpPr/>
              <p:nvPr userDrawn="1"/>
            </p:nvSpPr>
            <p:spPr>
              <a:xfrm>
                <a:off x="2245721" y="2687766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7" name="Lágrima 626">
                <a:extLst>
                  <a:ext uri="{FF2B5EF4-FFF2-40B4-BE49-F238E27FC236}">
                    <a16:creationId xmlns:a16="http://schemas.microsoft.com/office/drawing/2014/main" xmlns="" id="{85C1F86A-8F12-468D-96AA-E08D179EFFFA}"/>
                  </a:ext>
                </a:extLst>
              </p:cNvPr>
              <p:cNvSpPr/>
              <p:nvPr userDrawn="1"/>
            </p:nvSpPr>
            <p:spPr>
              <a:xfrm rot="401316">
                <a:off x="2686574" y="249102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8" name="Lágrima 627">
                <a:extLst>
                  <a:ext uri="{FF2B5EF4-FFF2-40B4-BE49-F238E27FC236}">
                    <a16:creationId xmlns:a16="http://schemas.microsoft.com/office/drawing/2014/main" xmlns="" id="{2A637FD7-A53A-4E96-B7FD-0D7D6C2C414F}"/>
                  </a:ext>
                </a:extLst>
              </p:cNvPr>
              <p:cNvSpPr/>
              <p:nvPr userDrawn="1"/>
            </p:nvSpPr>
            <p:spPr>
              <a:xfrm rot="510683">
                <a:off x="3020997" y="210594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9" name="Lágrima 628">
                <a:extLst>
                  <a:ext uri="{FF2B5EF4-FFF2-40B4-BE49-F238E27FC236}">
                    <a16:creationId xmlns:a16="http://schemas.microsoft.com/office/drawing/2014/main" xmlns="" id="{CAD3C46F-555D-4665-A009-ABFB1E941380}"/>
                  </a:ext>
                </a:extLst>
              </p:cNvPr>
              <p:cNvSpPr/>
              <p:nvPr userDrawn="1"/>
            </p:nvSpPr>
            <p:spPr>
              <a:xfrm rot="21242821">
                <a:off x="3210014" y="164261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30" name="Lágrima 629">
                <a:extLst>
                  <a:ext uri="{FF2B5EF4-FFF2-40B4-BE49-F238E27FC236}">
                    <a16:creationId xmlns:a16="http://schemas.microsoft.com/office/drawing/2014/main" xmlns="" id="{5802F8B9-CD20-4A84-A45C-05FBF31324B7}"/>
                  </a:ext>
                </a:extLst>
              </p:cNvPr>
              <p:cNvSpPr/>
              <p:nvPr userDrawn="1"/>
            </p:nvSpPr>
            <p:spPr>
              <a:xfrm rot="728662">
                <a:off x="770934" y="2355071"/>
                <a:ext cx="517504" cy="607371"/>
              </a:xfrm>
              <a:prstGeom prst="teardrop">
                <a:avLst>
                  <a:gd name="adj" fmla="val 200000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31" name="Lágrima 630">
                <a:extLst>
                  <a:ext uri="{FF2B5EF4-FFF2-40B4-BE49-F238E27FC236}">
                    <a16:creationId xmlns:a16="http://schemas.microsoft.com/office/drawing/2014/main" xmlns="" id="{AAC3CCAA-5BFB-42E1-9D05-12AD4A0B9EAC}"/>
                  </a:ext>
                </a:extLst>
              </p:cNvPr>
              <p:cNvSpPr/>
              <p:nvPr userDrawn="1"/>
            </p:nvSpPr>
            <p:spPr>
              <a:xfrm rot="18528096">
                <a:off x="813686" y="184455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32" name="Lágrima 631">
                <a:extLst>
                  <a:ext uri="{FF2B5EF4-FFF2-40B4-BE49-F238E27FC236}">
                    <a16:creationId xmlns:a16="http://schemas.microsoft.com/office/drawing/2014/main" xmlns="" id="{6B15FD6F-90E1-4E91-8096-850C3CB1A22A}"/>
                  </a:ext>
                </a:extLst>
              </p:cNvPr>
              <p:cNvSpPr/>
              <p:nvPr userDrawn="1"/>
            </p:nvSpPr>
            <p:spPr>
              <a:xfrm rot="20116296">
                <a:off x="1000309" y="1418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33" name="Triángulo isósceles 632">
                <a:extLst>
                  <a:ext uri="{FF2B5EF4-FFF2-40B4-BE49-F238E27FC236}">
                    <a16:creationId xmlns:a16="http://schemas.microsoft.com/office/drawing/2014/main" xmlns="" id="{00CC2727-73AC-47D6-AAA0-CF4CD5BDDD70}"/>
                  </a:ext>
                </a:extLst>
              </p:cNvPr>
              <p:cNvSpPr/>
              <p:nvPr userDrawn="1"/>
            </p:nvSpPr>
            <p:spPr>
              <a:xfrm rot="3531892">
                <a:off x="1706408" y="1555887"/>
                <a:ext cx="114764" cy="1235859"/>
              </a:xfrm>
              <a:prstGeom prst="triangl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567" name="Grupo 566">
              <a:extLst>
                <a:ext uri="{FF2B5EF4-FFF2-40B4-BE49-F238E27FC236}">
                  <a16:creationId xmlns:a16="http://schemas.microsoft.com/office/drawing/2014/main" xmlns="" id="{62BB8E65-801E-4C1D-834F-700D25540B17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 rot="14326381">
              <a:off x="550381" y="1471824"/>
              <a:ext cx="1031515" cy="720000"/>
              <a:chOff x="770934" y="615197"/>
              <a:chExt cx="2958575" cy="2583770"/>
            </a:xfrm>
            <a:solidFill>
              <a:schemeClr val="accent2">
                <a:lumMod val="75000"/>
              </a:schemeClr>
            </a:solidFill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602" name="Lágrima 601">
                <a:extLst>
                  <a:ext uri="{FF2B5EF4-FFF2-40B4-BE49-F238E27FC236}">
                    <a16:creationId xmlns:a16="http://schemas.microsoft.com/office/drawing/2014/main" xmlns="" id="{11FABF50-187F-4E78-B0E1-A12455184B9A}"/>
                  </a:ext>
                </a:extLst>
              </p:cNvPr>
              <p:cNvSpPr/>
              <p:nvPr userDrawn="1"/>
            </p:nvSpPr>
            <p:spPr>
              <a:xfrm rot="20826405">
                <a:off x="1367627" y="1089948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03" name="Lágrima 602">
                <a:extLst>
                  <a:ext uri="{FF2B5EF4-FFF2-40B4-BE49-F238E27FC236}">
                    <a16:creationId xmlns:a16="http://schemas.microsoft.com/office/drawing/2014/main" xmlns="" id="{8DBDA26A-0230-4B31-A0C1-5FC0EBB4D224}"/>
                  </a:ext>
                </a:extLst>
              </p:cNvPr>
              <p:cNvSpPr/>
              <p:nvPr userDrawn="1"/>
            </p:nvSpPr>
            <p:spPr>
              <a:xfrm>
                <a:off x="2322376" y="766591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04" name="Lágrima 603">
                <a:extLst>
                  <a:ext uri="{FF2B5EF4-FFF2-40B4-BE49-F238E27FC236}">
                    <a16:creationId xmlns:a16="http://schemas.microsoft.com/office/drawing/2014/main" xmlns="" id="{A1693ED9-7D76-451A-B7C9-5C026AA560E4}"/>
                  </a:ext>
                </a:extLst>
              </p:cNvPr>
              <p:cNvSpPr/>
              <p:nvPr userDrawn="1"/>
            </p:nvSpPr>
            <p:spPr>
              <a:xfrm>
                <a:off x="2836118" y="64709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05" name="Lágrima 604">
                <a:extLst>
                  <a:ext uri="{FF2B5EF4-FFF2-40B4-BE49-F238E27FC236}">
                    <a16:creationId xmlns:a16="http://schemas.microsoft.com/office/drawing/2014/main" xmlns="" id="{CAD64C7B-D282-4A09-B221-B1726DE5A218}"/>
                  </a:ext>
                </a:extLst>
              </p:cNvPr>
              <p:cNvSpPr/>
              <p:nvPr userDrawn="1"/>
            </p:nvSpPr>
            <p:spPr>
              <a:xfrm>
                <a:off x="3292539" y="615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06" name="Lágrima 605">
                <a:extLst>
                  <a:ext uri="{FF2B5EF4-FFF2-40B4-BE49-F238E27FC236}">
                    <a16:creationId xmlns:a16="http://schemas.microsoft.com/office/drawing/2014/main" xmlns="" id="{4275A35E-2F64-4B40-B17E-572FA311E816}"/>
                  </a:ext>
                </a:extLst>
              </p:cNvPr>
              <p:cNvSpPr/>
              <p:nvPr userDrawn="1"/>
            </p:nvSpPr>
            <p:spPr>
              <a:xfrm>
                <a:off x="1339441" y="274644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07" name="Lágrima 606">
                <a:extLst>
                  <a:ext uri="{FF2B5EF4-FFF2-40B4-BE49-F238E27FC236}">
                    <a16:creationId xmlns:a16="http://schemas.microsoft.com/office/drawing/2014/main" xmlns="" id="{0CF930FE-A75E-4E5F-BC76-3AFE0C9EEAE2}"/>
                  </a:ext>
                </a:extLst>
              </p:cNvPr>
              <p:cNvSpPr/>
              <p:nvPr userDrawn="1"/>
            </p:nvSpPr>
            <p:spPr>
              <a:xfrm>
                <a:off x="1789119" y="276696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08" name="Lágrima 607">
                <a:extLst>
                  <a:ext uri="{FF2B5EF4-FFF2-40B4-BE49-F238E27FC236}">
                    <a16:creationId xmlns:a16="http://schemas.microsoft.com/office/drawing/2014/main" xmlns="" id="{E25D0546-53BE-448F-B6DA-BB77CFBA48FF}"/>
                  </a:ext>
                </a:extLst>
              </p:cNvPr>
              <p:cNvSpPr/>
              <p:nvPr userDrawn="1"/>
            </p:nvSpPr>
            <p:spPr>
              <a:xfrm rot="20596285">
                <a:off x="3297509" y="1132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09" name="Lágrima 608">
                <a:extLst>
                  <a:ext uri="{FF2B5EF4-FFF2-40B4-BE49-F238E27FC236}">
                    <a16:creationId xmlns:a16="http://schemas.microsoft.com/office/drawing/2014/main" xmlns="" id="{9D608470-7814-4604-A544-1D4F09BECA0B}"/>
                  </a:ext>
                </a:extLst>
              </p:cNvPr>
              <p:cNvSpPr/>
              <p:nvPr userDrawn="1"/>
            </p:nvSpPr>
            <p:spPr>
              <a:xfrm>
                <a:off x="1817258" y="916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0" name="Lágrima 609">
                <a:extLst>
                  <a:ext uri="{FF2B5EF4-FFF2-40B4-BE49-F238E27FC236}">
                    <a16:creationId xmlns:a16="http://schemas.microsoft.com/office/drawing/2014/main" xmlns="" id="{750AB35C-6FCF-4E87-B83F-7ACBA65DB76F}"/>
                  </a:ext>
                </a:extLst>
              </p:cNvPr>
              <p:cNvSpPr/>
              <p:nvPr userDrawn="1"/>
            </p:nvSpPr>
            <p:spPr>
              <a:xfrm>
                <a:off x="2245721" y="2687766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1" name="Lágrima 610">
                <a:extLst>
                  <a:ext uri="{FF2B5EF4-FFF2-40B4-BE49-F238E27FC236}">
                    <a16:creationId xmlns:a16="http://schemas.microsoft.com/office/drawing/2014/main" xmlns="" id="{40A047BA-5406-4E0F-9221-AF1C5131BF64}"/>
                  </a:ext>
                </a:extLst>
              </p:cNvPr>
              <p:cNvSpPr/>
              <p:nvPr userDrawn="1"/>
            </p:nvSpPr>
            <p:spPr>
              <a:xfrm rot="401316">
                <a:off x="2686574" y="249102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2" name="Lágrima 611">
                <a:extLst>
                  <a:ext uri="{FF2B5EF4-FFF2-40B4-BE49-F238E27FC236}">
                    <a16:creationId xmlns:a16="http://schemas.microsoft.com/office/drawing/2014/main" xmlns="" id="{22F1D27B-EE48-4D69-A6B0-FF64EDE49244}"/>
                  </a:ext>
                </a:extLst>
              </p:cNvPr>
              <p:cNvSpPr/>
              <p:nvPr userDrawn="1"/>
            </p:nvSpPr>
            <p:spPr>
              <a:xfrm rot="510683">
                <a:off x="3020997" y="210594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3" name="Lágrima 612">
                <a:extLst>
                  <a:ext uri="{FF2B5EF4-FFF2-40B4-BE49-F238E27FC236}">
                    <a16:creationId xmlns:a16="http://schemas.microsoft.com/office/drawing/2014/main" xmlns="" id="{D26066CF-0A4F-450F-B8A0-633AEBDB3119}"/>
                  </a:ext>
                </a:extLst>
              </p:cNvPr>
              <p:cNvSpPr/>
              <p:nvPr userDrawn="1"/>
            </p:nvSpPr>
            <p:spPr>
              <a:xfrm rot="21242821">
                <a:off x="3210014" y="164261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4" name="Lágrima 613">
                <a:extLst>
                  <a:ext uri="{FF2B5EF4-FFF2-40B4-BE49-F238E27FC236}">
                    <a16:creationId xmlns:a16="http://schemas.microsoft.com/office/drawing/2014/main" xmlns="" id="{D49D5F8F-A068-41F5-949A-9B1AF88AF8AC}"/>
                  </a:ext>
                </a:extLst>
              </p:cNvPr>
              <p:cNvSpPr/>
              <p:nvPr userDrawn="1"/>
            </p:nvSpPr>
            <p:spPr>
              <a:xfrm rot="728662">
                <a:off x="770934" y="2355071"/>
                <a:ext cx="517504" cy="607371"/>
              </a:xfrm>
              <a:prstGeom prst="teardrop">
                <a:avLst>
                  <a:gd name="adj" fmla="val 200000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5" name="Lágrima 614">
                <a:extLst>
                  <a:ext uri="{FF2B5EF4-FFF2-40B4-BE49-F238E27FC236}">
                    <a16:creationId xmlns:a16="http://schemas.microsoft.com/office/drawing/2014/main" xmlns="" id="{0ACAB343-0D06-43A6-803F-D7BBDCD8E1EB}"/>
                  </a:ext>
                </a:extLst>
              </p:cNvPr>
              <p:cNvSpPr/>
              <p:nvPr userDrawn="1"/>
            </p:nvSpPr>
            <p:spPr>
              <a:xfrm rot="18528096">
                <a:off x="813686" y="184455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6" name="Lágrima 615">
                <a:extLst>
                  <a:ext uri="{FF2B5EF4-FFF2-40B4-BE49-F238E27FC236}">
                    <a16:creationId xmlns:a16="http://schemas.microsoft.com/office/drawing/2014/main" xmlns="" id="{02218D44-32A3-4498-86E1-ACC4CB0A2439}"/>
                  </a:ext>
                </a:extLst>
              </p:cNvPr>
              <p:cNvSpPr/>
              <p:nvPr userDrawn="1"/>
            </p:nvSpPr>
            <p:spPr>
              <a:xfrm rot="20116296">
                <a:off x="1000309" y="1418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7" name="Triángulo isósceles 616">
                <a:extLst>
                  <a:ext uri="{FF2B5EF4-FFF2-40B4-BE49-F238E27FC236}">
                    <a16:creationId xmlns:a16="http://schemas.microsoft.com/office/drawing/2014/main" xmlns="" id="{4544ABA9-29E6-492D-BB7D-92AAA152FADC}"/>
                  </a:ext>
                </a:extLst>
              </p:cNvPr>
              <p:cNvSpPr/>
              <p:nvPr userDrawn="1"/>
            </p:nvSpPr>
            <p:spPr>
              <a:xfrm rot="3531892">
                <a:off x="1706408" y="1555887"/>
                <a:ext cx="114764" cy="1235859"/>
              </a:xfrm>
              <a:prstGeom prst="triangl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568" name="Grupo 567">
              <a:extLst>
                <a:ext uri="{FF2B5EF4-FFF2-40B4-BE49-F238E27FC236}">
                  <a16:creationId xmlns:a16="http://schemas.microsoft.com/office/drawing/2014/main" xmlns="" id="{65F58681-6B0D-43E3-B97F-A5CB7F8BE862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1657175" y="1865860"/>
              <a:ext cx="1031515" cy="720000"/>
              <a:chOff x="770934" y="615197"/>
              <a:chExt cx="2958575" cy="2583770"/>
            </a:xfrm>
            <a:solidFill>
              <a:schemeClr val="accent3">
                <a:lumMod val="75000"/>
              </a:schemeClr>
            </a:solidFill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586" name="Lágrima 585">
                <a:extLst>
                  <a:ext uri="{FF2B5EF4-FFF2-40B4-BE49-F238E27FC236}">
                    <a16:creationId xmlns:a16="http://schemas.microsoft.com/office/drawing/2014/main" xmlns="" id="{B9451174-6F2C-45CC-8FFE-4FE39DA9C336}"/>
                  </a:ext>
                </a:extLst>
              </p:cNvPr>
              <p:cNvSpPr/>
              <p:nvPr userDrawn="1"/>
            </p:nvSpPr>
            <p:spPr>
              <a:xfrm rot="20826405">
                <a:off x="1367627" y="1089948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87" name="Lágrima 586">
                <a:extLst>
                  <a:ext uri="{FF2B5EF4-FFF2-40B4-BE49-F238E27FC236}">
                    <a16:creationId xmlns:a16="http://schemas.microsoft.com/office/drawing/2014/main" xmlns="" id="{F82BB850-19BD-4FCB-B6A1-792D0975A9AF}"/>
                  </a:ext>
                </a:extLst>
              </p:cNvPr>
              <p:cNvSpPr/>
              <p:nvPr userDrawn="1"/>
            </p:nvSpPr>
            <p:spPr>
              <a:xfrm>
                <a:off x="2322376" y="766591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88" name="Lágrima 587">
                <a:extLst>
                  <a:ext uri="{FF2B5EF4-FFF2-40B4-BE49-F238E27FC236}">
                    <a16:creationId xmlns:a16="http://schemas.microsoft.com/office/drawing/2014/main" xmlns="" id="{DFFA6180-37F4-44E3-AE42-4250E6371E09}"/>
                  </a:ext>
                </a:extLst>
              </p:cNvPr>
              <p:cNvSpPr/>
              <p:nvPr userDrawn="1"/>
            </p:nvSpPr>
            <p:spPr>
              <a:xfrm>
                <a:off x="2836118" y="64709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89" name="Lágrima 588">
                <a:extLst>
                  <a:ext uri="{FF2B5EF4-FFF2-40B4-BE49-F238E27FC236}">
                    <a16:creationId xmlns:a16="http://schemas.microsoft.com/office/drawing/2014/main" xmlns="" id="{BBF06B4F-BA91-4D5B-A2F7-B693D322ED7C}"/>
                  </a:ext>
                </a:extLst>
              </p:cNvPr>
              <p:cNvSpPr/>
              <p:nvPr userDrawn="1"/>
            </p:nvSpPr>
            <p:spPr>
              <a:xfrm>
                <a:off x="3292539" y="615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90" name="Lágrima 589">
                <a:extLst>
                  <a:ext uri="{FF2B5EF4-FFF2-40B4-BE49-F238E27FC236}">
                    <a16:creationId xmlns:a16="http://schemas.microsoft.com/office/drawing/2014/main" xmlns="" id="{BEB17C02-6658-438B-BF1E-0B37E9EAE3D5}"/>
                  </a:ext>
                </a:extLst>
              </p:cNvPr>
              <p:cNvSpPr/>
              <p:nvPr userDrawn="1"/>
            </p:nvSpPr>
            <p:spPr>
              <a:xfrm>
                <a:off x="1339441" y="274644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91" name="Lágrima 590">
                <a:extLst>
                  <a:ext uri="{FF2B5EF4-FFF2-40B4-BE49-F238E27FC236}">
                    <a16:creationId xmlns:a16="http://schemas.microsoft.com/office/drawing/2014/main" xmlns="" id="{316A7E33-F52D-49F0-9DB7-8FA45365F33C}"/>
                  </a:ext>
                </a:extLst>
              </p:cNvPr>
              <p:cNvSpPr/>
              <p:nvPr userDrawn="1"/>
            </p:nvSpPr>
            <p:spPr>
              <a:xfrm>
                <a:off x="1789119" y="276696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92" name="Lágrima 591">
                <a:extLst>
                  <a:ext uri="{FF2B5EF4-FFF2-40B4-BE49-F238E27FC236}">
                    <a16:creationId xmlns:a16="http://schemas.microsoft.com/office/drawing/2014/main" xmlns="" id="{6A8A2021-59F6-42CD-9FB0-721E9DFE5C37}"/>
                  </a:ext>
                </a:extLst>
              </p:cNvPr>
              <p:cNvSpPr/>
              <p:nvPr userDrawn="1"/>
            </p:nvSpPr>
            <p:spPr>
              <a:xfrm rot="20596285">
                <a:off x="3297509" y="1132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93" name="Lágrima 592">
                <a:extLst>
                  <a:ext uri="{FF2B5EF4-FFF2-40B4-BE49-F238E27FC236}">
                    <a16:creationId xmlns:a16="http://schemas.microsoft.com/office/drawing/2014/main" xmlns="" id="{5A2F0948-4634-47DF-89FA-6EEF995617E0}"/>
                  </a:ext>
                </a:extLst>
              </p:cNvPr>
              <p:cNvSpPr/>
              <p:nvPr userDrawn="1"/>
            </p:nvSpPr>
            <p:spPr>
              <a:xfrm>
                <a:off x="1817258" y="916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94" name="Lágrima 593">
                <a:extLst>
                  <a:ext uri="{FF2B5EF4-FFF2-40B4-BE49-F238E27FC236}">
                    <a16:creationId xmlns:a16="http://schemas.microsoft.com/office/drawing/2014/main" xmlns="" id="{20B6513F-912E-45AC-877C-7E4A24847192}"/>
                  </a:ext>
                </a:extLst>
              </p:cNvPr>
              <p:cNvSpPr/>
              <p:nvPr userDrawn="1"/>
            </p:nvSpPr>
            <p:spPr>
              <a:xfrm>
                <a:off x="2245721" y="2687766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95" name="Lágrima 594">
                <a:extLst>
                  <a:ext uri="{FF2B5EF4-FFF2-40B4-BE49-F238E27FC236}">
                    <a16:creationId xmlns:a16="http://schemas.microsoft.com/office/drawing/2014/main" xmlns="" id="{5F52659F-CD6F-4A45-A5C9-76410910F2FB}"/>
                  </a:ext>
                </a:extLst>
              </p:cNvPr>
              <p:cNvSpPr/>
              <p:nvPr userDrawn="1"/>
            </p:nvSpPr>
            <p:spPr>
              <a:xfrm rot="401316">
                <a:off x="2686574" y="249102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96" name="Lágrima 595">
                <a:extLst>
                  <a:ext uri="{FF2B5EF4-FFF2-40B4-BE49-F238E27FC236}">
                    <a16:creationId xmlns:a16="http://schemas.microsoft.com/office/drawing/2014/main" xmlns="" id="{EDA6595A-B2E4-4EB9-9703-9C3B3D80A1FF}"/>
                  </a:ext>
                </a:extLst>
              </p:cNvPr>
              <p:cNvSpPr/>
              <p:nvPr userDrawn="1"/>
            </p:nvSpPr>
            <p:spPr>
              <a:xfrm rot="510683">
                <a:off x="3020997" y="210594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97" name="Lágrima 596">
                <a:extLst>
                  <a:ext uri="{FF2B5EF4-FFF2-40B4-BE49-F238E27FC236}">
                    <a16:creationId xmlns:a16="http://schemas.microsoft.com/office/drawing/2014/main" xmlns="" id="{A3E8DB0B-15A1-4BCB-9CE1-BB6427D4CAE1}"/>
                  </a:ext>
                </a:extLst>
              </p:cNvPr>
              <p:cNvSpPr/>
              <p:nvPr userDrawn="1"/>
            </p:nvSpPr>
            <p:spPr>
              <a:xfrm rot="21242821">
                <a:off x="3210014" y="164261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98" name="Lágrima 597">
                <a:extLst>
                  <a:ext uri="{FF2B5EF4-FFF2-40B4-BE49-F238E27FC236}">
                    <a16:creationId xmlns:a16="http://schemas.microsoft.com/office/drawing/2014/main" xmlns="" id="{38191E04-02D8-4483-B246-2A7713867010}"/>
                  </a:ext>
                </a:extLst>
              </p:cNvPr>
              <p:cNvSpPr/>
              <p:nvPr userDrawn="1"/>
            </p:nvSpPr>
            <p:spPr>
              <a:xfrm rot="728662">
                <a:off x="770934" y="2355071"/>
                <a:ext cx="517504" cy="607371"/>
              </a:xfrm>
              <a:prstGeom prst="teardrop">
                <a:avLst>
                  <a:gd name="adj" fmla="val 200000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99" name="Lágrima 598">
                <a:extLst>
                  <a:ext uri="{FF2B5EF4-FFF2-40B4-BE49-F238E27FC236}">
                    <a16:creationId xmlns:a16="http://schemas.microsoft.com/office/drawing/2014/main" xmlns="" id="{38426596-F120-4A1B-B6A7-6BF71CD46665}"/>
                  </a:ext>
                </a:extLst>
              </p:cNvPr>
              <p:cNvSpPr/>
              <p:nvPr userDrawn="1"/>
            </p:nvSpPr>
            <p:spPr>
              <a:xfrm rot="18528096">
                <a:off x="813686" y="184455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00" name="Lágrima 599">
                <a:extLst>
                  <a:ext uri="{FF2B5EF4-FFF2-40B4-BE49-F238E27FC236}">
                    <a16:creationId xmlns:a16="http://schemas.microsoft.com/office/drawing/2014/main" xmlns="" id="{0C959EDB-F842-4F87-BEEC-5B3451E5631B}"/>
                  </a:ext>
                </a:extLst>
              </p:cNvPr>
              <p:cNvSpPr/>
              <p:nvPr userDrawn="1"/>
            </p:nvSpPr>
            <p:spPr>
              <a:xfrm rot="20116296">
                <a:off x="1000309" y="1418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01" name="Triángulo isósceles 600">
                <a:extLst>
                  <a:ext uri="{FF2B5EF4-FFF2-40B4-BE49-F238E27FC236}">
                    <a16:creationId xmlns:a16="http://schemas.microsoft.com/office/drawing/2014/main" xmlns="" id="{F569F290-6BEB-472E-BC43-A209CC98CBF4}"/>
                  </a:ext>
                </a:extLst>
              </p:cNvPr>
              <p:cNvSpPr/>
              <p:nvPr userDrawn="1"/>
            </p:nvSpPr>
            <p:spPr>
              <a:xfrm rot="3531892">
                <a:off x="1706408" y="1555887"/>
                <a:ext cx="114764" cy="1235859"/>
              </a:xfrm>
              <a:prstGeom prst="triangle">
                <a:avLst/>
              </a:prstGeom>
              <a:grpFill/>
              <a:ln>
                <a:solidFill>
                  <a:schemeClr val="accent3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569" name="Grupo 568">
              <a:extLst>
                <a:ext uri="{FF2B5EF4-FFF2-40B4-BE49-F238E27FC236}">
                  <a16:creationId xmlns:a16="http://schemas.microsoft.com/office/drawing/2014/main" xmlns="" id="{9C753A09-4411-4C18-9311-F9FE9492F919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3021971" y="723836"/>
              <a:ext cx="1031515" cy="720000"/>
              <a:chOff x="770934" y="615197"/>
              <a:chExt cx="2958575" cy="2583770"/>
            </a:xfrm>
            <a:solidFill>
              <a:schemeClr val="accent2">
                <a:lumMod val="75000"/>
              </a:schemeClr>
            </a:solidFill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570" name="Lágrima 569">
                <a:extLst>
                  <a:ext uri="{FF2B5EF4-FFF2-40B4-BE49-F238E27FC236}">
                    <a16:creationId xmlns:a16="http://schemas.microsoft.com/office/drawing/2014/main" xmlns="" id="{BD698DA9-0E66-4747-A10F-39EB64A75899}"/>
                  </a:ext>
                </a:extLst>
              </p:cNvPr>
              <p:cNvSpPr/>
              <p:nvPr userDrawn="1"/>
            </p:nvSpPr>
            <p:spPr>
              <a:xfrm rot="20826405">
                <a:off x="1367627" y="1089948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1" name="Lágrima 570">
                <a:extLst>
                  <a:ext uri="{FF2B5EF4-FFF2-40B4-BE49-F238E27FC236}">
                    <a16:creationId xmlns:a16="http://schemas.microsoft.com/office/drawing/2014/main" xmlns="" id="{BFAE96FB-8F07-445B-A47B-ADCDE1C179CF}"/>
                  </a:ext>
                </a:extLst>
              </p:cNvPr>
              <p:cNvSpPr/>
              <p:nvPr userDrawn="1"/>
            </p:nvSpPr>
            <p:spPr>
              <a:xfrm>
                <a:off x="2322376" y="766591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2" name="Lágrima 571">
                <a:extLst>
                  <a:ext uri="{FF2B5EF4-FFF2-40B4-BE49-F238E27FC236}">
                    <a16:creationId xmlns:a16="http://schemas.microsoft.com/office/drawing/2014/main" xmlns="" id="{9810FB50-C0F5-4DAF-890F-363ADACDE600}"/>
                  </a:ext>
                </a:extLst>
              </p:cNvPr>
              <p:cNvSpPr/>
              <p:nvPr userDrawn="1"/>
            </p:nvSpPr>
            <p:spPr>
              <a:xfrm>
                <a:off x="2836118" y="64709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3" name="Lágrima 572">
                <a:extLst>
                  <a:ext uri="{FF2B5EF4-FFF2-40B4-BE49-F238E27FC236}">
                    <a16:creationId xmlns:a16="http://schemas.microsoft.com/office/drawing/2014/main" xmlns="" id="{D225393E-AB2E-4FE2-B05C-A8C373450387}"/>
                  </a:ext>
                </a:extLst>
              </p:cNvPr>
              <p:cNvSpPr/>
              <p:nvPr userDrawn="1"/>
            </p:nvSpPr>
            <p:spPr>
              <a:xfrm>
                <a:off x="3292539" y="615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4" name="Lágrima 573">
                <a:extLst>
                  <a:ext uri="{FF2B5EF4-FFF2-40B4-BE49-F238E27FC236}">
                    <a16:creationId xmlns:a16="http://schemas.microsoft.com/office/drawing/2014/main" xmlns="" id="{15695102-8CB4-418D-AA0B-1449000DDCA9}"/>
                  </a:ext>
                </a:extLst>
              </p:cNvPr>
              <p:cNvSpPr/>
              <p:nvPr userDrawn="1"/>
            </p:nvSpPr>
            <p:spPr>
              <a:xfrm>
                <a:off x="1339441" y="274644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5" name="Lágrima 574">
                <a:extLst>
                  <a:ext uri="{FF2B5EF4-FFF2-40B4-BE49-F238E27FC236}">
                    <a16:creationId xmlns:a16="http://schemas.microsoft.com/office/drawing/2014/main" xmlns="" id="{0A8E8797-3A6F-419D-9BBA-43BE545E9C60}"/>
                  </a:ext>
                </a:extLst>
              </p:cNvPr>
              <p:cNvSpPr/>
              <p:nvPr userDrawn="1"/>
            </p:nvSpPr>
            <p:spPr>
              <a:xfrm>
                <a:off x="1789119" y="276696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6" name="Lágrima 575">
                <a:extLst>
                  <a:ext uri="{FF2B5EF4-FFF2-40B4-BE49-F238E27FC236}">
                    <a16:creationId xmlns:a16="http://schemas.microsoft.com/office/drawing/2014/main" xmlns="" id="{13A438E5-6648-429E-88AB-9745120BF024}"/>
                  </a:ext>
                </a:extLst>
              </p:cNvPr>
              <p:cNvSpPr/>
              <p:nvPr userDrawn="1"/>
            </p:nvSpPr>
            <p:spPr>
              <a:xfrm rot="20596285">
                <a:off x="3297509" y="1132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7" name="Lágrima 576">
                <a:extLst>
                  <a:ext uri="{FF2B5EF4-FFF2-40B4-BE49-F238E27FC236}">
                    <a16:creationId xmlns:a16="http://schemas.microsoft.com/office/drawing/2014/main" xmlns="" id="{E46B05D6-5335-43A3-B042-E4602E5ED2D1}"/>
                  </a:ext>
                </a:extLst>
              </p:cNvPr>
              <p:cNvSpPr/>
              <p:nvPr userDrawn="1"/>
            </p:nvSpPr>
            <p:spPr>
              <a:xfrm>
                <a:off x="1817258" y="916122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8" name="Lágrima 577">
                <a:extLst>
                  <a:ext uri="{FF2B5EF4-FFF2-40B4-BE49-F238E27FC236}">
                    <a16:creationId xmlns:a16="http://schemas.microsoft.com/office/drawing/2014/main" xmlns="" id="{219588EA-76CD-4301-B0BD-D02DBCFE18DC}"/>
                  </a:ext>
                </a:extLst>
              </p:cNvPr>
              <p:cNvSpPr/>
              <p:nvPr userDrawn="1"/>
            </p:nvSpPr>
            <p:spPr>
              <a:xfrm>
                <a:off x="2245721" y="2687766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9" name="Lágrima 578">
                <a:extLst>
                  <a:ext uri="{FF2B5EF4-FFF2-40B4-BE49-F238E27FC236}">
                    <a16:creationId xmlns:a16="http://schemas.microsoft.com/office/drawing/2014/main" xmlns="" id="{72C89965-955A-449A-9372-E265684AE9D4}"/>
                  </a:ext>
                </a:extLst>
              </p:cNvPr>
              <p:cNvSpPr/>
              <p:nvPr userDrawn="1"/>
            </p:nvSpPr>
            <p:spPr>
              <a:xfrm rot="401316">
                <a:off x="2686574" y="249102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80" name="Lágrima 579">
                <a:extLst>
                  <a:ext uri="{FF2B5EF4-FFF2-40B4-BE49-F238E27FC236}">
                    <a16:creationId xmlns:a16="http://schemas.microsoft.com/office/drawing/2014/main" xmlns="" id="{02B81526-BC5E-4216-8132-23DB3A33BF09}"/>
                  </a:ext>
                </a:extLst>
              </p:cNvPr>
              <p:cNvSpPr/>
              <p:nvPr userDrawn="1"/>
            </p:nvSpPr>
            <p:spPr>
              <a:xfrm rot="510683">
                <a:off x="3020997" y="2105940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81" name="Lágrima 580">
                <a:extLst>
                  <a:ext uri="{FF2B5EF4-FFF2-40B4-BE49-F238E27FC236}">
                    <a16:creationId xmlns:a16="http://schemas.microsoft.com/office/drawing/2014/main" xmlns="" id="{E17219DB-0B0F-4FF0-8CF7-FAA501C2FD41}"/>
                  </a:ext>
                </a:extLst>
              </p:cNvPr>
              <p:cNvSpPr/>
              <p:nvPr userDrawn="1"/>
            </p:nvSpPr>
            <p:spPr>
              <a:xfrm rot="21242821">
                <a:off x="3210014" y="164261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82" name="Lágrima 581">
                <a:extLst>
                  <a:ext uri="{FF2B5EF4-FFF2-40B4-BE49-F238E27FC236}">
                    <a16:creationId xmlns:a16="http://schemas.microsoft.com/office/drawing/2014/main" xmlns="" id="{5CF274CF-C8F3-44B3-B97E-02B7BD6A82E7}"/>
                  </a:ext>
                </a:extLst>
              </p:cNvPr>
              <p:cNvSpPr/>
              <p:nvPr userDrawn="1"/>
            </p:nvSpPr>
            <p:spPr>
              <a:xfrm rot="728662">
                <a:off x="770934" y="2355071"/>
                <a:ext cx="517504" cy="607371"/>
              </a:xfrm>
              <a:prstGeom prst="teardrop">
                <a:avLst>
                  <a:gd name="adj" fmla="val 200000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83" name="Lágrima 582">
                <a:extLst>
                  <a:ext uri="{FF2B5EF4-FFF2-40B4-BE49-F238E27FC236}">
                    <a16:creationId xmlns:a16="http://schemas.microsoft.com/office/drawing/2014/main" xmlns="" id="{BBFD4FF6-5B46-4297-9F84-A72D1C6035E3}"/>
                  </a:ext>
                </a:extLst>
              </p:cNvPr>
              <p:cNvSpPr/>
              <p:nvPr userDrawn="1"/>
            </p:nvSpPr>
            <p:spPr>
              <a:xfrm rot="18528096">
                <a:off x="813686" y="1844559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84" name="Lágrima 583">
                <a:extLst>
                  <a:ext uri="{FF2B5EF4-FFF2-40B4-BE49-F238E27FC236}">
                    <a16:creationId xmlns:a16="http://schemas.microsoft.com/office/drawing/2014/main" xmlns="" id="{272A071F-E0DD-4F17-B8EE-44101C22E1B0}"/>
                  </a:ext>
                </a:extLst>
              </p:cNvPr>
              <p:cNvSpPr/>
              <p:nvPr userDrawn="1"/>
            </p:nvSpPr>
            <p:spPr>
              <a:xfrm rot="20116296">
                <a:off x="1000309" y="1418197"/>
                <a:ext cx="432000" cy="432000"/>
              </a:xfrm>
              <a:prstGeom prst="teardrop">
                <a:avLst>
                  <a:gd name="adj" fmla="val 162069"/>
                </a:avLst>
              </a:prstGeom>
              <a:grpFill/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85" name="Triángulo isósceles 584">
                <a:extLst>
                  <a:ext uri="{FF2B5EF4-FFF2-40B4-BE49-F238E27FC236}">
                    <a16:creationId xmlns:a16="http://schemas.microsoft.com/office/drawing/2014/main" xmlns="" id="{5621CEA8-EA53-487F-A7B7-1010108E2AD3}"/>
                  </a:ext>
                </a:extLst>
              </p:cNvPr>
              <p:cNvSpPr/>
              <p:nvPr userDrawn="1"/>
            </p:nvSpPr>
            <p:spPr>
              <a:xfrm rot="3531892">
                <a:off x="1706408" y="1555887"/>
                <a:ext cx="114764" cy="1235859"/>
              </a:xfrm>
              <a:prstGeom prst="triangl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2818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xmlns="" id="{9EB96078-A6B5-481A-9E53-7E7BC044FFBC}"/>
              </a:ext>
            </a:extLst>
          </p:cNvPr>
          <p:cNvSpPr/>
          <p:nvPr/>
        </p:nvSpPr>
        <p:spPr>
          <a:xfrm>
            <a:off x="360000" y="4860000"/>
            <a:ext cx="24444000" cy="3303594"/>
          </a:xfrm>
          <a:prstGeom prst="rect">
            <a:avLst/>
          </a:prstGeom>
          <a:ln w="76200">
            <a:solidFill>
              <a:schemeClr val="accent3"/>
            </a:solidFill>
          </a:ln>
          <a:effectLst>
            <a:glow rad="139700">
              <a:schemeClr val="accent2">
                <a:lumMod val="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71244" tIns="35622" rIns="71244" bIns="35622">
            <a:spAutoFit/>
          </a:bodyPr>
          <a:lstStyle/>
          <a:p>
            <a:pPr algn="ctr">
              <a:defRPr/>
            </a:pPr>
            <a:r>
              <a:rPr lang="es-ES" sz="6600" b="1" dirty="0">
                <a:solidFill>
                  <a:schemeClr val="tx2"/>
                </a:solidFill>
              </a:rPr>
              <a:t>Título: Recomendaciones para la confección del póster</a:t>
            </a:r>
          </a:p>
          <a:p>
            <a:pPr algn="ctr">
              <a:defRPr/>
            </a:pPr>
            <a:r>
              <a:rPr lang="es-E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A.B</a:t>
            </a:r>
            <a:r>
              <a:rPr lang="es-E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. Apellido (autor 1)</a:t>
            </a:r>
            <a:r>
              <a:rPr lang="es-ES" sz="3200" baseline="30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</a:t>
            </a:r>
            <a:r>
              <a:rPr lang="es-E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C.D. Apellido (autor 2)</a:t>
            </a:r>
            <a:r>
              <a:rPr lang="es-ES" sz="3200" baseline="30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</a:t>
            </a:r>
            <a:r>
              <a:rPr lang="es-E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E.F. Apellido (autor </a:t>
            </a:r>
            <a:r>
              <a:rPr lang="es-E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3)</a:t>
            </a:r>
            <a:r>
              <a:rPr lang="es-ES" sz="3200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1,2</a:t>
            </a:r>
          </a:p>
          <a:p>
            <a:pPr algn="ctr">
              <a:defRPr/>
            </a:pPr>
            <a:r>
              <a:rPr lang="es-ES" sz="3200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</a:t>
            </a:r>
            <a:r>
              <a:rPr lang="es-E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Institución </a:t>
            </a:r>
            <a:r>
              <a:rPr lang="es-E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1, dirección (C.P.), Ciudad, País </a:t>
            </a:r>
          </a:p>
          <a:p>
            <a:pPr algn="ctr">
              <a:defRPr/>
            </a:pPr>
            <a:r>
              <a:rPr lang="es-ES" sz="3200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</a:t>
            </a:r>
            <a:r>
              <a:rPr lang="es-E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Institución </a:t>
            </a:r>
            <a:r>
              <a:rPr lang="es-E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2, dirección (C.P.), Ciudad, País </a:t>
            </a:r>
          </a:p>
          <a:p>
            <a:pPr algn="ctr">
              <a:defRPr/>
            </a:pPr>
            <a:r>
              <a:rPr lang="es-E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mailautorexpositor@biopoli.edu.ar </a:t>
            </a:r>
            <a:endParaRPr lang="es-ES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defRPr/>
            </a:pPr>
            <a:endParaRPr lang="en-US" sz="2000" dirty="0">
              <a:solidFill>
                <a:schemeClr val="tx2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36664CF1-A7CC-4CEC-9139-6A7B8C600374}"/>
              </a:ext>
            </a:extLst>
          </p:cNvPr>
          <p:cNvSpPr/>
          <p:nvPr/>
        </p:nvSpPr>
        <p:spPr>
          <a:xfrm>
            <a:off x="378000" y="8425186"/>
            <a:ext cx="24444000" cy="2657263"/>
          </a:xfrm>
          <a:prstGeom prst="rect">
            <a:avLst/>
          </a:prstGeom>
          <a:ln w="76200">
            <a:solidFill>
              <a:schemeClr val="accent3"/>
            </a:solidFill>
          </a:ln>
          <a:effectLst>
            <a:glow rad="139700">
              <a:schemeClr val="accent2">
                <a:lumMod val="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71244" tIns="35622" rIns="71244" bIns="35622">
            <a:spAutoFit/>
          </a:bodyPr>
          <a:lstStyle/>
          <a:p>
            <a:pPr algn="ctr"/>
            <a:r>
              <a:rPr lang="es-AR" sz="4000" b="1" dirty="0">
                <a:solidFill>
                  <a:schemeClr val="tx2"/>
                </a:solidFill>
              </a:rPr>
              <a:t>Subtítulo: INTRODUCCIÓN</a:t>
            </a:r>
            <a:endParaRPr lang="es-ES" sz="2800" dirty="0">
              <a:solidFill>
                <a:schemeClr val="tx2"/>
              </a:solidFill>
            </a:endParaRPr>
          </a:p>
          <a:p>
            <a:pPr algn="just"/>
            <a:r>
              <a:rPr lang="es-ES" sz="3200" dirty="0">
                <a:solidFill>
                  <a:schemeClr val="tx2"/>
                </a:solidFill>
              </a:rPr>
              <a:t>El tamaño de póster debe ser de 70 cm x 100 cm.</a:t>
            </a:r>
          </a:p>
          <a:p>
            <a:pPr algn="just"/>
            <a:endParaRPr lang="es-ES" sz="3200" dirty="0">
              <a:solidFill>
                <a:schemeClr val="tx2"/>
              </a:solidFill>
            </a:endParaRPr>
          </a:p>
          <a:p>
            <a:pPr algn="just"/>
            <a:r>
              <a:rPr lang="es-ES" sz="3200" dirty="0">
                <a:solidFill>
                  <a:schemeClr val="tx2"/>
                </a:solidFill>
              </a:rPr>
              <a:t>Las forma de organizar las secciones, colores, tamaños y fuente de letra presentados en esta plantilla son sólo orientativos. Aún así, se recomienda elegir un tamaño adecuado que facilite la lectura del póster a una distancia de 2 metros. </a:t>
            </a:r>
            <a:endParaRPr lang="en-US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3334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4">
      <a:dk1>
        <a:sysClr val="windowText" lastClr="000000"/>
      </a:dk1>
      <a:lt1>
        <a:sysClr val="window" lastClr="FFFFFF"/>
      </a:lt1>
      <a:dk2>
        <a:srgbClr val="455F51"/>
      </a:dk2>
      <a:lt2>
        <a:srgbClr val="99CB38"/>
      </a:lt2>
      <a:accent1>
        <a:srgbClr val="63A537"/>
      </a:accent1>
      <a:accent2>
        <a:srgbClr val="37A76F"/>
      </a:accent2>
      <a:accent3>
        <a:srgbClr val="44C1A3"/>
      </a:accent3>
      <a:accent4>
        <a:srgbClr val="6699FF"/>
      </a:accent4>
      <a:accent5>
        <a:srgbClr val="FF9900"/>
      </a:accent5>
      <a:accent6>
        <a:srgbClr val="FFCC00"/>
      </a:accent6>
      <a:hlink>
        <a:srgbClr val="EE7B08"/>
      </a:hlink>
      <a:folHlink>
        <a:srgbClr val="977B2D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2896</TotalTime>
  <Words>109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Cecilia Fortunatti</dc:creator>
  <cp:lastModifiedBy>Luciana Castillo</cp:lastModifiedBy>
  <cp:revision>46</cp:revision>
  <dcterms:created xsi:type="dcterms:W3CDTF">2018-03-13T17:42:48Z</dcterms:created>
  <dcterms:modified xsi:type="dcterms:W3CDTF">2018-03-19T14:31:11Z</dcterms:modified>
</cp:coreProperties>
</file>